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3" r:id="rId7"/>
    <p:sldId id="266" r:id="rId8"/>
    <p:sldId id="267" r:id="rId9"/>
    <p:sldId id="270" r:id="rId10"/>
    <p:sldId id="274" r:id="rId11"/>
    <p:sldId id="277" r:id="rId12"/>
    <p:sldId id="278" r:id="rId13"/>
    <p:sldId id="281" r:id="rId14"/>
    <p:sldId id="283" r:id="rId15"/>
    <p:sldId id="282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ABFED-AF8D-4690-B2EB-F65418F42D97}" v="159" dt="2022-08-01T16:11:03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0" autoAdjust="0"/>
  </p:normalViewPr>
  <p:slideViewPr>
    <p:cSldViewPr snapToGrid="0">
      <p:cViewPr varScale="1">
        <p:scale>
          <a:sx n="85" d="100"/>
          <a:sy n="85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tha chowdary medarametla" userId="18ba01a7df5f1d30" providerId="LiveId" clId="{814ABFED-AF8D-4690-B2EB-F65418F42D97}"/>
    <pc:docChg chg="undo custSel addSld delSld modSld">
      <pc:chgData name="rishitha chowdary medarametla" userId="18ba01a7df5f1d30" providerId="LiveId" clId="{814ABFED-AF8D-4690-B2EB-F65418F42D97}" dt="2022-08-01T16:19:21.944" v="4876" actId="207"/>
      <pc:docMkLst>
        <pc:docMk/>
      </pc:docMkLst>
      <pc:sldChg chg="addSp modSp new mod">
        <pc:chgData name="rishitha chowdary medarametla" userId="18ba01a7df5f1d30" providerId="LiveId" clId="{814ABFED-AF8D-4690-B2EB-F65418F42D97}" dt="2022-07-30T20:16:33.997" v="155" actId="1076"/>
        <pc:sldMkLst>
          <pc:docMk/>
          <pc:sldMk cId="460933127" sldId="256"/>
        </pc:sldMkLst>
        <pc:spChg chg="mod">
          <ac:chgData name="rishitha chowdary medarametla" userId="18ba01a7df5f1d30" providerId="LiveId" clId="{814ABFED-AF8D-4690-B2EB-F65418F42D97}" dt="2022-07-30T20:13:33.035" v="132" actId="21"/>
          <ac:spMkLst>
            <pc:docMk/>
            <pc:sldMk cId="460933127" sldId="256"/>
            <ac:spMk id="2" creationId="{EFB77CB3-DBBC-1566-0706-3171ED0BB702}"/>
          </ac:spMkLst>
        </pc:spChg>
        <pc:spChg chg="mod">
          <ac:chgData name="rishitha chowdary medarametla" userId="18ba01a7df5f1d30" providerId="LiveId" clId="{814ABFED-AF8D-4690-B2EB-F65418F42D97}" dt="2022-07-30T20:13:43.015" v="134" actId="21"/>
          <ac:spMkLst>
            <pc:docMk/>
            <pc:sldMk cId="460933127" sldId="256"/>
            <ac:spMk id="3" creationId="{9C4496BC-BF4F-4CE4-E707-89AF3A454758}"/>
          </ac:spMkLst>
        </pc:spChg>
        <pc:spChg chg="add mod">
          <ac:chgData name="rishitha chowdary medarametla" userId="18ba01a7df5f1d30" providerId="LiveId" clId="{814ABFED-AF8D-4690-B2EB-F65418F42D97}" dt="2022-07-30T20:15:24.308" v="149" actId="1076"/>
          <ac:spMkLst>
            <pc:docMk/>
            <pc:sldMk cId="460933127" sldId="256"/>
            <ac:spMk id="6" creationId="{B710E7C7-4C6F-6800-E6ED-64CD77499B1E}"/>
          </ac:spMkLst>
        </pc:spChg>
        <pc:spChg chg="add mod">
          <ac:chgData name="rishitha chowdary medarametla" userId="18ba01a7df5f1d30" providerId="LiveId" clId="{814ABFED-AF8D-4690-B2EB-F65418F42D97}" dt="2022-07-30T20:16:33.997" v="155" actId="1076"/>
          <ac:spMkLst>
            <pc:docMk/>
            <pc:sldMk cId="460933127" sldId="256"/>
            <ac:spMk id="8" creationId="{21475A21-291C-9EFC-B544-B01C926359E4}"/>
          </ac:spMkLst>
        </pc:spChg>
        <pc:picChg chg="add mod">
          <ac:chgData name="rishitha chowdary medarametla" userId="18ba01a7df5f1d30" providerId="LiveId" clId="{814ABFED-AF8D-4690-B2EB-F65418F42D97}" dt="2022-07-30T20:14:17.037" v="142" actId="14100"/>
          <ac:picMkLst>
            <pc:docMk/>
            <pc:sldMk cId="460933127" sldId="256"/>
            <ac:picMk id="1026" creationId="{89B3D4B3-C94B-E512-C68D-6A6FF8D3A2B1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8-01T16:03:26.072" v="4713" actId="26606"/>
        <pc:sldMkLst>
          <pc:docMk/>
          <pc:sldMk cId="3254564434" sldId="257"/>
        </pc:sldMkLst>
        <pc:spChg chg="mod">
          <ac:chgData name="rishitha chowdary medarametla" userId="18ba01a7df5f1d30" providerId="LiveId" clId="{814ABFED-AF8D-4690-B2EB-F65418F42D97}" dt="2022-08-01T16:03:26.072" v="4713" actId="26606"/>
          <ac:spMkLst>
            <pc:docMk/>
            <pc:sldMk cId="3254564434" sldId="257"/>
            <ac:spMk id="2" creationId="{EAE15089-C53A-0ACB-6394-D04B3F1A8407}"/>
          </ac:spMkLst>
        </pc:spChg>
        <pc:spChg chg="mod">
          <ac:chgData name="rishitha chowdary medarametla" userId="18ba01a7df5f1d30" providerId="LiveId" clId="{814ABFED-AF8D-4690-B2EB-F65418F42D97}" dt="2022-08-01T16:03:26.072" v="4713" actId="26606"/>
          <ac:spMkLst>
            <pc:docMk/>
            <pc:sldMk cId="3254564434" sldId="257"/>
            <ac:spMk id="3" creationId="{9572EE51-8502-91F4-E7E9-21AF22C6A7CF}"/>
          </ac:spMkLst>
        </pc:spChg>
        <pc:spChg chg="add del mod">
          <ac:chgData name="rishitha chowdary medarametla" userId="18ba01a7df5f1d30" providerId="LiveId" clId="{814ABFED-AF8D-4690-B2EB-F65418F42D97}" dt="2022-07-30T22:19:11.293" v="160"/>
          <ac:spMkLst>
            <pc:docMk/>
            <pc:sldMk cId="3254564434" sldId="257"/>
            <ac:spMk id="5" creationId="{C1741E0B-9E2D-B554-6373-B6DE4BDB4C9A}"/>
          </ac:spMkLst>
        </pc:spChg>
        <pc:spChg chg="add">
          <ac:chgData name="rishitha chowdary medarametla" userId="18ba01a7df5f1d30" providerId="LiveId" clId="{814ABFED-AF8D-4690-B2EB-F65418F42D97}" dt="2022-08-01T16:03:26.072" v="4713" actId="26606"/>
          <ac:spMkLst>
            <pc:docMk/>
            <pc:sldMk cId="3254564434" sldId="257"/>
            <ac:spMk id="8" creationId="{5690F3EE-0CD1-4520-B020-4E1DF3141C74}"/>
          </ac:spMkLst>
        </pc:spChg>
        <pc:spChg chg="add">
          <ac:chgData name="rishitha chowdary medarametla" userId="18ba01a7df5f1d30" providerId="LiveId" clId="{814ABFED-AF8D-4690-B2EB-F65418F42D97}" dt="2022-08-01T16:03:26.072" v="4713" actId="26606"/>
          <ac:spMkLst>
            <pc:docMk/>
            <pc:sldMk cId="3254564434" sldId="257"/>
            <ac:spMk id="10" creationId="{9EFDE1E9-7FE0-45CA-9DE2-237F77319A9F}"/>
          </ac:spMkLst>
        </pc:spChg>
      </pc:sldChg>
      <pc:sldChg chg="addSp delSp modSp new mod setBg">
        <pc:chgData name="rishitha chowdary medarametla" userId="18ba01a7df5f1d30" providerId="LiveId" clId="{814ABFED-AF8D-4690-B2EB-F65418F42D97}" dt="2022-08-01T16:09:39.082" v="4791"/>
        <pc:sldMkLst>
          <pc:docMk/>
          <pc:sldMk cId="3237083266" sldId="258"/>
        </pc:sldMkLst>
        <pc:spChg chg="mod">
          <ac:chgData name="rishitha chowdary medarametla" userId="18ba01a7df5f1d30" providerId="LiveId" clId="{814ABFED-AF8D-4690-B2EB-F65418F42D97}" dt="2022-08-01T16:09:28.380" v="4789" actId="1076"/>
          <ac:spMkLst>
            <pc:docMk/>
            <pc:sldMk cId="3237083266" sldId="258"/>
            <ac:spMk id="2" creationId="{2765EC44-D349-F344-70E4-CC41F2272CED}"/>
          </ac:spMkLst>
        </pc:spChg>
        <pc:spChg chg="add del mod">
          <ac:chgData name="rishitha chowdary medarametla" userId="18ba01a7df5f1d30" providerId="LiveId" clId="{814ABFED-AF8D-4690-B2EB-F65418F42D97}" dt="2022-08-01T16:03:50.875" v="4720" actId="26606"/>
          <ac:spMkLst>
            <pc:docMk/>
            <pc:sldMk cId="3237083266" sldId="258"/>
            <ac:spMk id="3" creationId="{447DC908-7DE8-526D-EB23-27B10344DE5A}"/>
          </ac:spMkLst>
        </pc:spChg>
        <pc:spChg chg="add del">
          <ac:chgData name="rishitha chowdary medarametla" userId="18ba01a7df5f1d30" providerId="LiveId" clId="{814ABFED-AF8D-4690-B2EB-F65418F42D97}" dt="2022-08-01T16:03:46.808" v="4717" actId="26606"/>
          <ac:spMkLst>
            <pc:docMk/>
            <pc:sldMk cId="3237083266" sldId="258"/>
            <ac:spMk id="8" creationId="{447DC908-7DE8-526D-EB23-27B10344DE5A}"/>
          </ac:spMkLst>
        </pc:spChg>
        <pc:spChg chg="add del mod">
          <ac:chgData name="rishitha chowdary medarametla" userId="18ba01a7df5f1d30" providerId="LiveId" clId="{814ABFED-AF8D-4690-B2EB-F65418F42D97}" dt="2022-08-01T16:08:06.739" v="4773" actId="478"/>
          <ac:spMkLst>
            <pc:docMk/>
            <pc:sldMk cId="3237083266" sldId="258"/>
            <ac:spMk id="9" creationId="{9B166BB2-BBD3-02A0-ED54-65B51102E48C}"/>
          </ac:spMkLst>
        </pc:spChg>
        <pc:graphicFrameChg chg="add del">
          <ac:chgData name="rishitha chowdary medarametla" userId="18ba01a7df5f1d30" providerId="LiveId" clId="{814ABFED-AF8D-4690-B2EB-F65418F42D97}" dt="2022-08-01T16:03:43.368" v="4715" actId="26606"/>
          <ac:graphicFrameMkLst>
            <pc:docMk/>
            <pc:sldMk cId="3237083266" sldId="258"/>
            <ac:graphicFrameMk id="5" creationId="{11B9E3FC-B185-0650-DC47-A77605E8B3FC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03:50.829" v="4719" actId="26606"/>
          <ac:graphicFrameMkLst>
            <pc:docMk/>
            <pc:sldMk cId="3237083266" sldId="258"/>
            <ac:graphicFrameMk id="10" creationId="{6EEEE2BA-D695-2930-9CEF-EB2287498CB2}"/>
          </ac:graphicFrameMkLst>
        </pc:graphicFrameChg>
        <pc:graphicFrameChg chg="add mod">
          <ac:chgData name="rishitha chowdary medarametla" userId="18ba01a7df5f1d30" providerId="LiveId" clId="{814ABFED-AF8D-4690-B2EB-F65418F42D97}" dt="2022-08-01T16:09:39.082" v="4791"/>
          <ac:graphicFrameMkLst>
            <pc:docMk/>
            <pc:sldMk cId="3237083266" sldId="258"/>
            <ac:graphicFrameMk id="12" creationId="{5613B81D-05BF-3564-40F9-9076C6F9E301}"/>
          </ac:graphicFrameMkLst>
        </pc:graphicFrameChg>
        <pc:picChg chg="add del">
          <ac:chgData name="rishitha chowdary medarametla" userId="18ba01a7df5f1d30" providerId="LiveId" clId="{814ABFED-AF8D-4690-B2EB-F65418F42D97}" dt="2022-08-01T16:03:46.808" v="4717" actId="26606"/>
          <ac:picMkLst>
            <pc:docMk/>
            <pc:sldMk cId="3237083266" sldId="258"/>
            <ac:picMk id="7" creationId="{41191101-05F9-74B6-5DF0-195854883C6F}"/>
          </ac:picMkLst>
        </pc:picChg>
      </pc:sldChg>
      <pc:sldChg chg="addSp modSp new mod setBg">
        <pc:chgData name="rishitha chowdary medarametla" userId="18ba01a7df5f1d30" providerId="LiveId" clId="{814ABFED-AF8D-4690-B2EB-F65418F42D97}" dt="2022-08-01T16:02:49.897" v="4709" actId="26606"/>
        <pc:sldMkLst>
          <pc:docMk/>
          <pc:sldMk cId="2384440473" sldId="259"/>
        </pc:sldMkLst>
        <pc:spChg chg="mod">
          <ac:chgData name="rishitha chowdary medarametla" userId="18ba01a7df5f1d30" providerId="LiveId" clId="{814ABFED-AF8D-4690-B2EB-F65418F42D97}" dt="2022-08-01T16:02:49.897" v="4709" actId="26606"/>
          <ac:spMkLst>
            <pc:docMk/>
            <pc:sldMk cId="2384440473" sldId="259"/>
            <ac:spMk id="2" creationId="{470255D1-BE9E-E04E-689F-F21C34DC6370}"/>
          </ac:spMkLst>
        </pc:spChg>
        <pc:spChg chg="mod">
          <ac:chgData name="rishitha chowdary medarametla" userId="18ba01a7df5f1d30" providerId="LiveId" clId="{814ABFED-AF8D-4690-B2EB-F65418F42D97}" dt="2022-08-01T16:02:49.897" v="4709" actId="26606"/>
          <ac:spMkLst>
            <pc:docMk/>
            <pc:sldMk cId="2384440473" sldId="259"/>
            <ac:spMk id="3" creationId="{FDD43ED7-9801-FD02-701A-8E36638337D6}"/>
          </ac:spMkLst>
        </pc:spChg>
        <pc:spChg chg="add">
          <ac:chgData name="rishitha chowdary medarametla" userId="18ba01a7df5f1d30" providerId="LiveId" clId="{814ABFED-AF8D-4690-B2EB-F65418F42D97}" dt="2022-08-01T16:02:49.897" v="4709" actId="26606"/>
          <ac:spMkLst>
            <pc:docMk/>
            <pc:sldMk cId="2384440473" sldId="259"/>
            <ac:spMk id="8" creationId="{375136A9-49F9-4DA0-A741-F065B0FA091D}"/>
          </ac:spMkLst>
        </pc:spChg>
        <pc:spChg chg="add">
          <ac:chgData name="rishitha chowdary medarametla" userId="18ba01a7df5f1d30" providerId="LiveId" clId="{814ABFED-AF8D-4690-B2EB-F65418F42D97}" dt="2022-08-01T16:02:49.897" v="4709" actId="26606"/>
          <ac:spMkLst>
            <pc:docMk/>
            <pc:sldMk cId="2384440473" sldId="259"/>
            <ac:spMk id="10" creationId="{B912F6C7-0423-4B6F-AECE-710C848918FD}"/>
          </ac:spMkLst>
        </pc:spChg>
        <pc:cxnChg chg="add">
          <ac:chgData name="rishitha chowdary medarametla" userId="18ba01a7df5f1d30" providerId="LiveId" clId="{814ABFED-AF8D-4690-B2EB-F65418F42D97}" dt="2022-08-01T16:02:49.897" v="4709" actId="26606"/>
          <ac:cxnSpMkLst>
            <pc:docMk/>
            <pc:sldMk cId="2384440473" sldId="259"/>
            <ac:cxnSpMk id="12" creationId="{A7208205-03EE-4EC8-9C34-59270C1880D8}"/>
          </ac:cxnSpMkLst>
        </pc:cxnChg>
      </pc:sldChg>
      <pc:sldChg chg="addSp delSp modSp new mod setBg">
        <pc:chgData name="rishitha chowdary medarametla" userId="18ba01a7df5f1d30" providerId="LiveId" clId="{814ABFED-AF8D-4690-B2EB-F65418F42D97}" dt="2022-08-01T16:02:37.526" v="4708" actId="20577"/>
        <pc:sldMkLst>
          <pc:docMk/>
          <pc:sldMk cId="3439694556" sldId="260"/>
        </pc:sldMkLst>
        <pc:spChg chg="mod">
          <ac:chgData name="rishitha chowdary medarametla" userId="18ba01a7df5f1d30" providerId="LiveId" clId="{814ABFED-AF8D-4690-B2EB-F65418F42D97}" dt="2022-08-01T16:02:09.095" v="4687" actId="26606"/>
          <ac:spMkLst>
            <pc:docMk/>
            <pc:sldMk cId="3439694556" sldId="260"/>
            <ac:spMk id="2" creationId="{C3D0450A-2F81-CBED-08A4-57F2DCDC1D01}"/>
          </ac:spMkLst>
        </pc:spChg>
        <pc:spChg chg="del mod">
          <ac:chgData name="rishitha chowdary medarametla" userId="18ba01a7df5f1d30" providerId="LiveId" clId="{814ABFED-AF8D-4690-B2EB-F65418F42D97}" dt="2022-08-01T16:02:09.095" v="4687" actId="26606"/>
          <ac:spMkLst>
            <pc:docMk/>
            <pc:sldMk cId="3439694556" sldId="260"/>
            <ac:spMk id="3" creationId="{35486165-D850-1049-7671-703E91EE2B8C}"/>
          </ac:spMkLst>
        </pc:spChg>
        <pc:graphicFrameChg chg="add mod">
          <ac:chgData name="rishitha chowdary medarametla" userId="18ba01a7df5f1d30" providerId="LiveId" clId="{814ABFED-AF8D-4690-B2EB-F65418F42D97}" dt="2022-08-01T16:02:37.526" v="4708" actId="20577"/>
          <ac:graphicFrameMkLst>
            <pc:docMk/>
            <pc:sldMk cId="3439694556" sldId="260"/>
            <ac:graphicFrameMk id="5" creationId="{BE643E5D-36F4-9090-D5BB-C4F70841001A}"/>
          </ac:graphicFrameMkLst>
        </pc:graphicFrameChg>
        <pc:picChg chg="add del mod">
          <ac:chgData name="rishitha chowdary medarametla" userId="18ba01a7df5f1d30" providerId="LiveId" clId="{814ABFED-AF8D-4690-B2EB-F65418F42D97}" dt="2022-08-01T16:01:51.918" v="4685"/>
          <ac:picMkLst>
            <pc:docMk/>
            <pc:sldMk cId="3439694556" sldId="260"/>
            <ac:picMk id="2050" creationId="{B5F2BA91-5895-0656-39D7-EB3D869C4CED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8-01T16:03:10.703" v="4712" actId="26606"/>
        <pc:sldMkLst>
          <pc:docMk/>
          <pc:sldMk cId="3721581924" sldId="261"/>
        </pc:sldMkLst>
        <pc:spChg chg="mod">
          <ac:chgData name="rishitha chowdary medarametla" userId="18ba01a7df5f1d30" providerId="LiveId" clId="{814ABFED-AF8D-4690-B2EB-F65418F42D97}" dt="2022-08-01T16:03:10.703" v="4712" actId="26606"/>
          <ac:spMkLst>
            <pc:docMk/>
            <pc:sldMk cId="3721581924" sldId="261"/>
            <ac:spMk id="2" creationId="{DF3C8027-B472-483E-A67B-C1B51DB1FD3D}"/>
          </ac:spMkLst>
        </pc:spChg>
        <pc:spChg chg="del mod">
          <ac:chgData name="rishitha chowdary medarametla" userId="18ba01a7df5f1d30" providerId="LiveId" clId="{814ABFED-AF8D-4690-B2EB-F65418F42D97}" dt="2022-08-01T16:03:10.703" v="4712" actId="26606"/>
          <ac:spMkLst>
            <pc:docMk/>
            <pc:sldMk cId="3721581924" sldId="261"/>
            <ac:spMk id="3" creationId="{5BED79E6-2B7A-70FE-E106-FB0BBD1E3921}"/>
          </ac:spMkLst>
        </pc:spChg>
        <pc:spChg chg="add del">
          <ac:chgData name="rishitha chowdary medarametla" userId="18ba01a7df5f1d30" providerId="LiveId" clId="{814ABFED-AF8D-4690-B2EB-F65418F42D97}" dt="2022-08-01T16:03:10.608" v="4711" actId="26606"/>
          <ac:spMkLst>
            <pc:docMk/>
            <pc:sldMk cId="3721581924" sldId="261"/>
            <ac:spMk id="8" creationId="{E88A2CF0-EEEA-4EBA-876E-6521DF75DA62}"/>
          </ac:spMkLst>
        </pc:spChg>
        <pc:spChg chg="add">
          <ac:chgData name="rishitha chowdary medarametla" userId="18ba01a7df5f1d30" providerId="LiveId" clId="{814ABFED-AF8D-4690-B2EB-F65418F42D97}" dt="2022-08-01T16:03:10.703" v="4712" actId="26606"/>
          <ac:spMkLst>
            <pc:docMk/>
            <pc:sldMk cId="3721581924" sldId="261"/>
            <ac:spMk id="9" creationId="{7E475056-B0EB-44BE-8568-61ABEFB2E99D}"/>
          </ac:spMkLst>
        </pc:spChg>
        <pc:spChg chg="add del">
          <ac:chgData name="rishitha chowdary medarametla" userId="18ba01a7df5f1d30" providerId="LiveId" clId="{814ABFED-AF8D-4690-B2EB-F65418F42D97}" dt="2022-08-01T16:03:10.608" v="4711" actId="26606"/>
          <ac:spMkLst>
            <pc:docMk/>
            <pc:sldMk cId="3721581924" sldId="261"/>
            <ac:spMk id="10" creationId="{23B8DCDE-0295-4B08-88C9-5E6D9560CA81}"/>
          </ac:spMkLst>
        </pc:spChg>
        <pc:spChg chg="add">
          <ac:chgData name="rishitha chowdary medarametla" userId="18ba01a7df5f1d30" providerId="LiveId" clId="{814ABFED-AF8D-4690-B2EB-F65418F42D97}" dt="2022-08-01T16:03:10.703" v="4712" actId="26606"/>
          <ac:spMkLst>
            <pc:docMk/>
            <pc:sldMk cId="3721581924" sldId="261"/>
            <ac:spMk id="13" creationId="{E82ABBDC-7A44-4AE8-A04F-B5495481B9F2}"/>
          </ac:spMkLst>
        </pc:spChg>
        <pc:graphicFrameChg chg="add">
          <ac:chgData name="rishitha chowdary medarametla" userId="18ba01a7df5f1d30" providerId="LiveId" clId="{814ABFED-AF8D-4690-B2EB-F65418F42D97}" dt="2022-08-01T16:03:10.703" v="4712" actId="26606"/>
          <ac:graphicFrameMkLst>
            <pc:docMk/>
            <pc:sldMk cId="3721581924" sldId="261"/>
            <ac:graphicFrameMk id="5" creationId="{15E07C68-3865-5161-C405-968B0E9DBBC4}"/>
          </ac:graphicFrameMkLst>
        </pc:graphicFrameChg>
        <pc:cxnChg chg="add">
          <ac:chgData name="rishitha chowdary medarametla" userId="18ba01a7df5f1d30" providerId="LiveId" clId="{814ABFED-AF8D-4690-B2EB-F65418F42D97}" dt="2022-08-01T16:03:10.703" v="4712" actId="26606"/>
          <ac:cxnSpMkLst>
            <pc:docMk/>
            <pc:sldMk cId="3721581924" sldId="261"/>
            <ac:cxnSpMk id="11" creationId="{F2C8E2EC-73A4-48C2-B4D7-D7726BD908EE}"/>
          </ac:cxnSpMkLst>
        </pc:cxnChg>
        <pc:cxnChg chg="add del">
          <ac:chgData name="rishitha chowdary medarametla" userId="18ba01a7df5f1d30" providerId="LiveId" clId="{814ABFED-AF8D-4690-B2EB-F65418F42D97}" dt="2022-08-01T16:03:10.608" v="4711" actId="26606"/>
          <ac:cxnSpMkLst>
            <pc:docMk/>
            <pc:sldMk cId="3721581924" sldId="261"/>
            <ac:cxnSpMk id="12" creationId="{08757D1C-8139-4BDF-A28F-418158B4F7C0}"/>
          </ac:cxnSpMkLst>
        </pc:cxnChg>
      </pc:sldChg>
      <pc:sldChg chg="addSp delSp modSp new mod setBg">
        <pc:chgData name="rishitha chowdary medarametla" userId="18ba01a7df5f1d30" providerId="LiveId" clId="{814ABFED-AF8D-4690-B2EB-F65418F42D97}" dt="2022-08-01T16:11:03.040" v="4809" actId="255"/>
        <pc:sldMkLst>
          <pc:docMk/>
          <pc:sldMk cId="1661611060" sldId="262"/>
        </pc:sldMkLst>
        <pc:spChg chg="mod">
          <ac:chgData name="rishitha chowdary medarametla" userId="18ba01a7df5f1d30" providerId="LiveId" clId="{814ABFED-AF8D-4690-B2EB-F65418F42D97}" dt="2022-08-01T16:10:28.591" v="4804" actId="26606"/>
          <ac:spMkLst>
            <pc:docMk/>
            <pc:sldMk cId="1661611060" sldId="262"/>
            <ac:spMk id="2" creationId="{98B5C856-40A4-74F9-9746-4C84A4718488}"/>
          </ac:spMkLst>
        </pc:spChg>
        <pc:spChg chg="add del mod">
          <ac:chgData name="rishitha chowdary medarametla" userId="18ba01a7df5f1d30" providerId="LiveId" clId="{814ABFED-AF8D-4690-B2EB-F65418F42D97}" dt="2022-08-01T16:10:28.591" v="4804" actId="26606"/>
          <ac:spMkLst>
            <pc:docMk/>
            <pc:sldMk cId="1661611060" sldId="262"/>
            <ac:spMk id="3" creationId="{46FEAB34-070F-EEF3-714E-83F44D998D36}"/>
          </ac:spMkLst>
        </pc:spChg>
        <pc:spChg chg="add del">
          <ac:chgData name="rishitha chowdary medarametla" userId="18ba01a7df5f1d30" providerId="LiveId" clId="{814ABFED-AF8D-4690-B2EB-F65418F42D97}" dt="2022-08-01T16:10:09.511" v="4793" actId="26606"/>
          <ac:spMkLst>
            <pc:docMk/>
            <pc:sldMk cId="1661611060" sldId="262"/>
            <ac:spMk id="9" creationId="{D0672142-94D6-400E-B188-309B101D8BEB}"/>
          </ac:spMkLst>
        </pc:spChg>
        <pc:spChg chg="add del">
          <ac:chgData name="rishitha chowdary medarametla" userId="18ba01a7df5f1d30" providerId="LiveId" clId="{814ABFED-AF8D-4690-B2EB-F65418F42D97}" dt="2022-08-01T16:10:09.511" v="4793" actId="26606"/>
          <ac:spMkLst>
            <pc:docMk/>
            <pc:sldMk cId="1661611060" sldId="262"/>
            <ac:spMk id="11" creationId="{C127259A-B804-4AD2-9BC6-66F7BB218575}"/>
          </ac:spMkLst>
        </pc:spChg>
        <pc:spChg chg="add del">
          <ac:chgData name="rishitha chowdary medarametla" userId="18ba01a7df5f1d30" providerId="LiveId" clId="{814ABFED-AF8D-4690-B2EB-F65418F42D97}" dt="2022-08-01T16:10:28.515" v="4803" actId="26606"/>
          <ac:spMkLst>
            <pc:docMk/>
            <pc:sldMk cId="1661611060" sldId="262"/>
            <ac:spMk id="24" creationId="{46FEAB34-070F-EEF3-714E-83F44D998D36}"/>
          </ac:spMkLst>
        </pc:spChg>
        <pc:graphicFrameChg chg="add del">
          <ac:chgData name="rishitha chowdary medarametla" userId="18ba01a7df5f1d30" providerId="LiveId" clId="{814ABFED-AF8D-4690-B2EB-F65418F42D97}" dt="2022-08-01T16:10:09.511" v="4793" actId="26606"/>
          <ac:graphicFrameMkLst>
            <pc:docMk/>
            <pc:sldMk cId="1661611060" sldId="262"/>
            <ac:graphicFrameMk id="5" creationId="{06F24EE9-4A60-F347-BFD7-4554CBE1FD3C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0:11.430" v="4795" actId="26606"/>
          <ac:graphicFrameMkLst>
            <pc:docMk/>
            <pc:sldMk cId="1661611060" sldId="262"/>
            <ac:graphicFrameMk id="15" creationId="{142B5804-3622-5B1C-9058-7469858E55D0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0:14.461" v="4797" actId="26606"/>
          <ac:graphicFrameMkLst>
            <pc:docMk/>
            <pc:sldMk cId="1661611060" sldId="262"/>
            <ac:graphicFrameMk id="17" creationId="{EDD9AC92-F1FE-81AA-CE40-44667BF09B92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0:17.033" v="4799" actId="26606"/>
          <ac:graphicFrameMkLst>
            <pc:docMk/>
            <pc:sldMk cId="1661611060" sldId="262"/>
            <ac:graphicFrameMk id="19" creationId="{C696E4D0-27B8-18C3-D63A-B7342D1A0323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0:21.378" v="4801" actId="26606"/>
          <ac:graphicFrameMkLst>
            <pc:docMk/>
            <pc:sldMk cId="1661611060" sldId="262"/>
            <ac:graphicFrameMk id="21" creationId="{B8CF8A4C-3D95-1138-5E22-1C15820AD423}"/>
          </ac:graphicFrameMkLst>
        </pc:graphicFrameChg>
        <pc:graphicFrameChg chg="add mod">
          <ac:chgData name="rishitha chowdary medarametla" userId="18ba01a7df5f1d30" providerId="LiveId" clId="{814ABFED-AF8D-4690-B2EB-F65418F42D97}" dt="2022-08-01T16:11:03.040" v="4809" actId="255"/>
          <ac:graphicFrameMkLst>
            <pc:docMk/>
            <pc:sldMk cId="1661611060" sldId="262"/>
            <ac:graphicFrameMk id="26" creationId="{D00EE280-20EC-2075-8A33-68330A00604C}"/>
          </ac:graphicFrameMkLst>
        </pc:graphicFrameChg>
        <pc:picChg chg="add del">
          <ac:chgData name="rishitha chowdary medarametla" userId="18ba01a7df5f1d30" providerId="LiveId" clId="{814ABFED-AF8D-4690-B2EB-F65418F42D97}" dt="2022-08-01T16:10:28.515" v="4803" actId="26606"/>
          <ac:picMkLst>
            <pc:docMk/>
            <pc:sldMk cId="1661611060" sldId="262"/>
            <ac:picMk id="23" creationId="{DDA9A9CB-65C4-3E49-93D0-80970DB0DC97}"/>
          </ac:picMkLst>
        </pc:picChg>
        <pc:cxnChg chg="add del">
          <ac:chgData name="rishitha chowdary medarametla" userId="18ba01a7df5f1d30" providerId="LiveId" clId="{814ABFED-AF8D-4690-B2EB-F65418F42D97}" dt="2022-08-01T16:10:09.511" v="4793" actId="26606"/>
          <ac:cxnSpMkLst>
            <pc:docMk/>
            <pc:sldMk cId="1661611060" sldId="262"/>
            <ac:cxnSpMk id="13" creationId="{39B4E8A7-8505-4752-9B81-C739116CE02E}"/>
          </ac:cxnSpMkLst>
        </pc:cxnChg>
      </pc:sldChg>
      <pc:sldChg chg="addSp delSp modSp new mod setBg addAnim delAnim">
        <pc:chgData name="rishitha chowdary medarametla" userId="18ba01a7df5f1d30" providerId="LiveId" clId="{814ABFED-AF8D-4690-B2EB-F65418F42D97}" dt="2022-08-01T16:11:44.811" v="4817" actId="255"/>
        <pc:sldMkLst>
          <pc:docMk/>
          <pc:sldMk cId="1217304797" sldId="263"/>
        </pc:sldMkLst>
        <pc:spChg chg="mod">
          <ac:chgData name="rishitha chowdary medarametla" userId="18ba01a7df5f1d30" providerId="LiveId" clId="{814ABFED-AF8D-4690-B2EB-F65418F42D97}" dt="2022-08-01T16:11:32.396" v="4815" actId="26606"/>
          <ac:spMkLst>
            <pc:docMk/>
            <pc:sldMk cId="1217304797" sldId="263"/>
            <ac:spMk id="2" creationId="{82ACAF56-C283-2C7E-055C-CB19F63F1094}"/>
          </ac:spMkLst>
        </pc:spChg>
        <pc:spChg chg="mod">
          <ac:chgData name="rishitha chowdary medarametla" userId="18ba01a7df5f1d30" providerId="LiveId" clId="{814ABFED-AF8D-4690-B2EB-F65418F42D97}" dt="2022-08-01T16:11:44.811" v="4817" actId="255"/>
          <ac:spMkLst>
            <pc:docMk/>
            <pc:sldMk cId="1217304797" sldId="263"/>
            <ac:spMk id="3" creationId="{F261DA23-F80C-3B75-FF15-D829C384F806}"/>
          </ac:spMkLst>
        </pc:spChg>
        <pc:picChg chg="add del">
          <ac:chgData name="rishitha chowdary medarametla" userId="18ba01a7df5f1d30" providerId="LiveId" clId="{814ABFED-AF8D-4690-B2EB-F65418F42D97}" dt="2022-08-01T16:11:15.047" v="4812" actId="26606"/>
          <ac:picMkLst>
            <pc:docMk/>
            <pc:sldMk cId="1217304797" sldId="263"/>
            <ac:picMk id="5" creationId="{DDD6E68E-9E68-232B-6D6D-5E36EAB368E6}"/>
          </ac:picMkLst>
        </pc:picChg>
        <pc:picChg chg="add del">
          <ac:chgData name="rishitha chowdary medarametla" userId="18ba01a7df5f1d30" providerId="LiveId" clId="{814ABFED-AF8D-4690-B2EB-F65418F42D97}" dt="2022-08-01T16:11:32.317" v="4814" actId="26606"/>
          <ac:picMkLst>
            <pc:docMk/>
            <pc:sldMk cId="1217304797" sldId="263"/>
            <ac:picMk id="7" creationId="{A9FF115C-2C69-FDD8-7090-D42E93760E51}"/>
          </ac:picMkLst>
        </pc:picChg>
        <pc:picChg chg="add">
          <ac:chgData name="rishitha chowdary medarametla" userId="18ba01a7df5f1d30" providerId="LiveId" clId="{814ABFED-AF8D-4690-B2EB-F65418F42D97}" dt="2022-08-01T16:11:32.396" v="4815" actId="26606"/>
          <ac:picMkLst>
            <pc:docMk/>
            <pc:sldMk cId="1217304797" sldId="263"/>
            <ac:picMk id="9" creationId="{DF93C635-62E4-F13E-2BBB-CFC6942D9498}"/>
          </ac:picMkLst>
        </pc:picChg>
      </pc:sldChg>
      <pc:sldChg chg="new del">
        <pc:chgData name="rishitha chowdary medarametla" userId="18ba01a7df5f1d30" providerId="LiveId" clId="{814ABFED-AF8D-4690-B2EB-F65418F42D97}" dt="2022-07-30T23:31:33.827" v="1557" actId="47"/>
        <pc:sldMkLst>
          <pc:docMk/>
          <pc:sldMk cId="1786060218" sldId="264"/>
        </pc:sldMkLst>
      </pc:sldChg>
      <pc:sldChg chg="modSp new del mod">
        <pc:chgData name="rishitha chowdary medarametla" userId="18ba01a7df5f1d30" providerId="LiveId" clId="{814ABFED-AF8D-4690-B2EB-F65418F42D97}" dt="2022-07-30T23:31:11.998" v="1555" actId="47"/>
        <pc:sldMkLst>
          <pc:docMk/>
          <pc:sldMk cId="2539256155" sldId="264"/>
        </pc:sldMkLst>
        <pc:spChg chg="mod">
          <ac:chgData name="rishitha chowdary medarametla" userId="18ba01a7df5f1d30" providerId="LiveId" clId="{814ABFED-AF8D-4690-B2EB-F65418F42D97}" dt="2022-07-30T23:31:02.769" v="1554"/>
          <ac:spMkLst>
            <pc:docMk/>
            <pc:sldMk cId="2539256155" sldId="264"/>
            <ac:spMk id="3" creationId="{5095CBFE-27C7-7CC4-7EA9-7B24D46D60FC}"/>
          </ac:spMkLst>
        </pc:spChg>
      </pc:sldChg>
      <pc:sldChg chg="new del">
        <pc:chgData name="rishitha chowdary medarametla" userId="18ba01a7df5f1d30" providerId="LiveId" clId="{814ABFED-AF8D-4690-B2EB-F65418F42D97}" dt="2022-07-30T23:32:05.108" v="1559" actId="47"/>
        <pc:sldMkLst>
          <pc:docMk/>
          <pc:sldMk cId="2906069254" sldId="264"/>
        </pc:sldMkLst>
      </pc:sldChg>
      <pc:sldChg chg="addSp delSp modSp new mod setBg">
        <pc:chgData name="rishitha chowdary medarametla" userId="18ba01a7df5f1d30" providerId="LiveId" clId="{814ABFED-AF8D-4690-B2EB-F65418F42D97}" dt="2022-07-30T23:41:29.762" v="1618" actId="20577"/>
        <pc:sldMkLst>
          <pc:docMk/>
          <pc:sldMk cId="3795302323" sldId="264"/>
        </pc:sldMkLst>
        <pc:spChg chg="mod">
          <ac:chgData name="rishitha chowdary medarametla" userId="18ba01a7df5f1d30" providerId="LiveId" clId="{814ABFED-AF8D-4690-B2EB-F65418F42D97}" dt="2022-07-30T23:41:29.762" v="1618" actId="20577"/>
          <ac:spMkLst>
            <pc:docMk/>
            <pc:sldMk cId="3795302323" sldId="264"/>
            <ac:spMk id="2" creationId="{89EC9281-B9DE-BD75-C058-0F623F08861D}"/>
          </ac:spMkLst>
        </pc:spChg>
        <pc:spChg chg="del">
          <ac:chgData name="rishitha chowdary medarametla" userId="18ba01a7df5f1d30" providerId="LiveId" clId="{814ABFED-AF8D-4690-B2EB-F65418F42D97}" dt="2022-07-30T23:38:32.145" v="1610"/>
          <ac:spMkLst>
            <pc:docMk/>
            <pc:sldMk cId="3795302323" sldId="264"/>
            <ac:spMk id="3" creationId="{F634FFFA-7988-B421-3F1B-0EEA55FBBE0D}"/>
          </ac:spMkLst>
        </pc:spChg>
        <pc:spChg chg="add del">
          <ac:chgData name="rishitha chowdary medarametla" userId="18ba01a7df5f1d30" providerId="LiveId" clId="{814ABFED-AF8D-4690-B2EB-F65418F42D97}" dt="2022-07-30T23:39:02.103" v="1614" actId="26606"/>
          <ac:spMkLst>
            <pc:docMk/>
            <pc:sldMk cId="3795302323" sldId="264"/>
            <ac:spMk id="8" creationId="{A406B516-73E0-80CF-E3C9-EB51C51585FA}"/>
          </ac:spMkLst>
        </pc:spChg>
        <pc:picChg chg="add mod">
          <ac:chgData name="rishitha chowdary medarametla" userId="18ba01a7df5f1d30" providerId="LiveId" clId="{814ABFED-AF8D-4690-B2EB-F65418F42D97}" dt="2022-07-30T23:39:14.868" v="1617" actId="1076"/>
          <ac:picMkLst>
            <pc:docMk/>
            <pc:sldMk cId="3795302323" sldId="264"/>
            <ac:picMk id="4" creationId="{AD90AE65-36AA-F333-E8BA-EF9DD8E471E5}"/>
          </ac:picMkLst>
        </pc:picChg>
      </pc:sldChg>
      <pc:sldChg chg="addSp modSp new mod setBg setClrOvrMap">
        <pc:chgData name="rishitha chowdary medarametla" userId="18ba01a7df5f1d30" providerId="LiveId" clId="{814ABFED-AF8D-4690-B2EB-F65418F42D97}" dt="2022-08-01T16:12:19.689" v="4820" actId="26606"/>
        <pc:sldMkLst>
          <pc:docMk/>
          <pc:sldMk cId="3852826602" sldId="265"/>
        </pc:sldMkLst>
        <pc:spChg chg="mod">
          <ac:chgData name="rishitha chowdary medarametla" userId="18ba01a7df5f1d30" providerId="LiveId" clId="{814ABFED-AF8D-4690-B2EB-F65418F42D97}" dt="2022-08-01T16:12:19.689" v="4820" actId="26606"/>
          <ac:spMkLst>
            <pc:docMk/>
            <pc:sldMk cId="3852826602" sldId="265"/>
            <ac:spMk id="2" creationId="{028189AD-ABA7-A6D2-7824-D713AB4FB46A}"/>
          </ac:spMkLst>
        </pc:spChg>
        <pc:spChg chg="mod">
          <ac:chgData name="rishitha chowdary medarametla" userId="18ba01a7df5f1d30" providerId="LiveId" clId="{814ABFED-AF8D-4690-B2EB-F65418F42D97}" dt="2022-08-01T16:12:19.689" v="4820" actId="26606"/>
          <ac:spMkLst>
            <pc:docMk/>
            <pc:sldMk cId="3852826602" sldId="265"/>
            <ac:spMk id="3" creationId="{FF836823-9075-EA8B-5295-984F7170A5C0}"/>
          </ac:spMkLst>
        </pc:spChg>
        <pc:spChg chg="add">
          <ac:chgData name="rishitha chowdary medarametla" userId="18ba01a7df5f1d30" providerId="LiveId" clId="{814ABFED-AF8D-4690-B2EB-F65418F42D97}" dt="2022-08-01T16:12:19.689" v="4820" actId="26606"/>
          <ac:spMkLst>
            <pc:docMk/>
            <pc:sldMk cId="3852826602" sldId="265"/>
            <ac:spMk id="9" creationId="{0EF8982E-02F0-4D24-85CB-98DEBCC3226A}"/>
          </ac:spMkLst>
        </pc:spChg>
        <pc:spChg chg="add">
          <ac:chgData name="rishitha chowdary medarametla" userId="18ba01a7df5f1d30" providerId="LiveId" clId="{814ABFED-AF8D-4690-B2EB-F65418F42D97}" dt="2022-08-01T16:12:19.689" v="4820" actId="26606"/>
          <ac:spMkLst>
            <pc:docMk/>
            <pc:sldMk cId="3852826602" sldId="265"/>
            <ac:spMk id="11" creationId="{2CB72970-2D5B-4516-9F76-B1220A77B6AB}"/>
          </ac:spMkLst>
        </pc:spChg>
        <pc:picChg chg="add mod ord">
          <ac:chgData name="rishitha chowdary medarametla" userId="18ba01a7df5f1d30" providerId="LiveId" clId="{814ABFED-AF8D-4690-B2EB-F65418F42D97}" dt="2022-08-01T16:12:19.689" v="4820" actId="26606"/>
          <ac:picMkLst>
            <pc:docMk/>
            <pc:sldMk cId="3852826602" sldId="265"/>
            <ac:picMk id="4" creationId="{CE1C03B8-BC6C-2115-CFE4-84F224848F50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7-30T23:46:43.795" v="1765" actId="20577"/>
        <pc:sldMkLst>
          <pc:docMk/>
          <pc:sldMk cId="1457609321" sldId="266"/>
        </pc:sldMkLst>
        <pc:spChg chg="del mod">
          <ac:chgData name="rishitha chowdary medarametla" userId="18ba01a7df5f1d30" providerId="LiveId" clId="{814ABFED-AF8D-4690-B2EB-F65418F42D97}" dt="2022-07-30T23:44:18.907" v="1640" actId="478"/>
          <ac:spMkLst>
            <pc:docMk/>
            <pc:sldMk cId="1457609321" sldId="266"/>
            <ac:spMk id="2" creationId="{D00D22FC-38F0-509E-4E50-6E3BF8006A48}"/>
          </ac:spMkLst>
        </pc:spChg>
        <pc:spChg chg="mod">
          <ac:chgData name="rishitha chowdary medarametla" userId="18ba01a7df5f1d30" providerId="LiveId" clId="{814ABFED-AF8D-4690-B2EB-F65418F42D97}" dt="2022-07-30T23:46:43.795" v="1765" actId="20577"/>
          <ac:spMkLst>
            <pc:docMk/>
            <pc:sldMk cId="1457609321" sldId="266"/>
            <ac:spMk id="3" creationId="{3204E6AA-69F3-C494-90C2-5017212DD22E}"/>
          </ac:spMkLst>
        </pc:spChg>
        <pc:picChg chg="add mod">
          <ac:chgData name="rishitha chowdary medarametla" userId="18ba01a7df5f1d30" providerId="LiveId" clId="{814ABFED-AF8D-4690-B2EB-F65418F42D97}" dt="2022-07-30T23:45:18.554" v="1647" actId="26606"/>
          <ac:picMkLst>
            <pc:docMk/>
            <pc:sldMk cId="1457609321" sldId="266"/>
            <ac:picMk id="4" creationId="{6F5B54AB-1860-F7DD-2CF8-1A8E2B37499B}"/>
          </ac:picMkLst>
        </pc:picChg>
      </pc:sldChg>
      <pc:sldChg chg="addSp delSp modSp new mod setBg chgLayout">
        <pc:chgData name="rishitha chowdary medarametla" userId="18ba01a7df5f1d30" providerId="LiveId" clId="{814ABFED-AF8D-4690-B2EB-F65418F42D97}" dt="2022-07-30T23:56:59.532" v="1869" actId="1076"/>
        <pc:sldMkLst>
          <pc:docMk/>
          <pc:sldMk cId="1076891000" sldId="267"/>
        </pc:sldMkLst>
        <pc:spChg chg="mod ord">
          <ac:chgData name="rishitha chowdary medarametla" userId="18ba01a7df5f1d30" providerId="LiveId" clId="{814ABFED-AF8D-4690-B2EB-F65418F42D97}" dt="2022-07-30T23:56:56.420" v="1868" actId="1076"/>
          <ac:spMkLst>
            <pc:docMk/>
            <pc:sldMk cId="1076891000" sldId="267"/>
            <ac:spMk id="2" creationId="{7DE65196-7CE3-1DB2-7A96-342005957C27}"/>
          </ac:spMkLst>
        </pc:spChg>
        <pc:spChg chg="del">
          <ac:chgData name="rishitha chowdary medarametla" userId="18ba01a7df5f1d30" providerId="LiveId" clId="{814ABFED-AF8D-4690-B2EB-F65418F42D97}" dt="2022-07-30T23:53:07.685" v="1817"/>
          <ac:spMkLst>
            <pc:docMk/>
            <pc:sldMk cId="1076891000" sldId="267"/>
            <ac:spMk id="3" creationId="{A3EDEFAF-EDFB-8D14-FE2E-27D69FF9B5F3}"/>
          </ac:spMkLst>
        </pc:spChg>
        <pc:spChg chg="add del">
          <ac:chgData name="rishitha chowdary medarametla" userId="18ba01a7df5f1d30" providerId="LiveId" clId="{814ABFED-AF8D-4690-B2EB-F65418F42D97}" dt="2022-07-30T23:55:50.742" v="1840" actId="26606"/>
          <ac:spMkLst>
            <pc:docMk/>
            <pc:sldMk cId="1076891000" sldId="267"/>
            <ac:spMk id="7" creationId="{86BEF073-980D-8F1D-9B35-357AC75DB4A8}"/>
          </ac:spMkLst>
        </pc:spChg>
        <pc:spChg chg="add del">
          <ac:chgData name="rishitha chowdary medarametla" userId="18ba01a7df5f1d30" providerId="LiveId" clId="{814ABFED-AF8D-4690-B2EB-F65418F42D97}" dt="2022-07-30T23:55:50.742" v="1840" actId="26606"/>
          <ac:spMkLst>
            <pc:docMk/>
            <pc:sldMk cId="1076891000" sldId="267"/>
            <ac:spMk id="8" creationId="{2C8C8ED6-A932-44F5-83A5-5793DDA44921}"/>
          </ac:spMkLst>
        </pc:spChg>
        <pc:spChg chg="add del">
          <ac:chgData name="rishitha chowdary medarametla" userId="18ba01a7df5f1d30" providerId="LiveId" clId="{814ABFED-AF8D-4690-B2EB-F65418F42D97}" dt="2022-07-30T23:53:53.547" v="1822" actId="26606"/>
          <ac:spMkLst>
            <pc:docMk/>
            <pc:sldMk cId="1076891000" sldId="267"/>
            <ac:spMk id="9" creationId="{C1DA6AAF-9B77-1D5A-54CF-95FE9E77B7D1}"/>
          </ac:spMkLst>
        </pc:spChg>
        <pc:spChg chg="add del">
          <ac:chgData name="rishitha chowdary medarametla" userId="18ba01a7df5f1d30" providerId="LiveId" clId="{814ABFED-AF8D-4690-B2EB-F65418F42D97}" dt="2022-07-30T23:53:53.547" v="1822" actId="26606"/>
          <ac:spMkLst>
            <pc:docMk/>
            <pc:sldMk cId="1076891000" sldId="267"/>
            <ac:spMk id="12" creationId="{C2CAC0E2-A334-4A65-B7FA-9BDDAD042CC6}"/>
          </ac:spMkLst>
        </pc:spChg>
        <pc:spChg chg="add del">
          <ac:chgData name="rishitha chowdary medarametla" userId="18ba01a7df5f1d30" providerId="LiveId" clId="{814ABFED-AF8D-4690-B2EB-F65418F42D97}" dt="2022-07-30T23:55:50.742" v="1840" actId="26606"/>
          <ac:spMkLst>
            <pc:docMk/>
            <pc:sldMk cId="1076891000" sldId="267"/>
            <ac:spMk id="14" creationId="{C182811E-FB7E-4C44-8776-8FBD8D9AA48B}"/>
          </ac:spMkLst>
        </pc:spChg>
        <pc:spChg chg="add del">
          <ac:chgData name="rishitha chowdary medarametla" userId="18ba01a7df5f1d30" providerId="LiveId" clId="{814ABFED-AF8D-4690-B2EB-F65418F42D97}" dt="2022-07-30T23:55:50.742" v="1840" actId="26606"/>
          <ac:spMkLst>
            <pc:docMk/>
            <pc:sldMk cId="1076891000" sldId="267"/>
            <ac:spMk id="16" creationId="{44658732-4596-4018-974F-676F1F66D19B}"/>
          </ac:spMkLst>
        </pc:spChg>
        <pc:picChg chg="add mod ord">
          <ac:chgData name="rishitha chowdary medarametla" userId="18ba01a7df5f1d30" providerId="LiveId" clId="{814ABFED-AF8D-4690-B2EB-F65418F42D97}" dt="2022-07-30T23:56:59.532" v="1869" actId="1076"/>
          <ac:picMkLst>
            <pc:docMk/>
            <pc:sldMk cId="1076891000" sldId="267"/>
            <ac:picMk id="4" creationId="{4854E918-85C2-4CFF-3AC5-A72591C3A64D}"/>
          </ac:picMkLst>
        </pc:picChg>
        <pc:picChg chg="add mod">
          <ac:chgData name="rishitha chowdary medarametla" userId="18ba01a7df5f1d30" providerId="LiveId" clId="{814ABFED-AF8D-4690-B2EB-F65418F42D97}" dt="2022-07-30T23:55:59.782" v="1856"/>
          <ac:picMkLst>
            <pc:docMk/>
            <pc:sldMk cId="1076891000" sldId="267"/>
            <ac:picMk id="5" creationId="{815F4DFA-FF9C-DF09-C12B-60854606F94F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0T23:59:46.171" v="1886" actId="255"/>
        <pc:sldMkLst>
          <pc:docMk/>
          <pc:sldMk cId="1052943418" sldId="268"/>
        </pc:sldMkLst>
        <pc:spChg chg="del">
          <ac:chgData name="rishitha chowdary medarametla" userId="18ba01a7df5f1d30" providerId="LiveId" clId="{814ABFED-AF8D-4690-B2EB-F65418F42D97}" dt="2022-07-30T23:57:21.655" v="1871" actId="478"/>
          <ac:spMkLst>
            <pc:docMk/>
            <pc:sldMk cId="1052943418" sldId="268"/>
            <ac:spMk id="2" creationId="{3E9A7640-9B37-B542-4EEF-C26FCBD0740F}"/>
          </ac:spMkLst>
        </pc:spChg>
        <pc:spChg chg="del mod">
          <ac:chgData name="rishitha chowdary medarametla" userId="18ba01a7df5f1d30" providerId="LiveId" clId="{814ABFED-AF8D-4690-B2EB-F65418F42D97}" dt="2022-07-30T23:57:59.980" v="1874"/>
          <ac:spMkLst>
            <pc:docMk/>
            <pc:sldMk cId="1052943418" sldId="268"/>
            <ac:spMk id="3" creationId="{752D4785-ADA4-AFD5-8DF4-8A45C781B6CD}"/>
          </ac:spMkLst>
        </pc:spChg>
        <pc:spChg chg="add mod">
          <ac:chgData name="rishitha chowdary medarametla" userId="18ba01a7df5f1d30" providerId="LiveId" clId="{814ABFED-AF8D-4690-B2EB-F65418F42D97}" dt="2022-07-30T23:59:46.171" v="1886" actId="255"/>
          <ac:spMkLst>
            <pc:docMk/>
            <pc:sldMk cId="1052943418" sldId="268"/>
            <ac:spMk id="6" creationId="{206FA497-3E52-3320-638B-961905FE6422}"/>
          </ac:spMkLst>
        </pc:spChg>
        <pc:picChg chg="add mod">
          <ac:chgData name="rishitha chowdary medarametla" userId="18ba01a7df5f1d30" providerId="LiveId" clId="{814ABFED-AF8D-4690-B2EB-F65418F42D97}" dt="2022-07-30T23:59:29.822" v="1884" actId="1076"/>
          <ac:picMkLst>
            <pc:docMk/>
            <pc:sldMk cId="1052943418" sldId="268"/>
            <ac:picMk id="4" creationId="{051AA01B-23CF-F372-6E66-F520ED33D578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7-31T00:05:19.183" v="2049" actId="20577"/>
        <pc:sldMkLst>
          <pc:docMk/>
          <pc:sldMk cId="3156069258" sldId="269"/>
        </pc:sldMkLst>
        <pc:spChg chg="mod">
          <ac:chgData name="rishitha chowdary medarametla" userId="18ba01a7df5f1d30" providerId="LiveId" clId="{814ABFED-AF8D-4690-B2EB-F65418F42D97}" dt="2022-07-31T00:05:19.183" v="2049" actId="20577"/>
          <ac:spMkLst>
            <pc:docMk/>
            <pc:sldMk cId="3156069258" sldId="269"/>
            <ac:spMk id="2" creationId="{A881048F-FAD8-83E2-D8E1-F02460A335C2}"/>
          </ac:spMkLst>
        </pc:spChg>
        <pc:spChg chg="del">
          <ac:chgData name="rishitha chowdary medarametla" userId="18ba01a7df5f1d30" providerId="LiveId" clId="{814ABFED-AF8D-4690-B2EB-F65418F42D97}" dt="2022-07-31T00:00:51.560" v="1890"/>
          <ac:spMkLst>
            <pc:docMk/>
            <pc:sldMk cId="3156069258" sldId="269"/>
            <ac:spMk id="3" creationId="{B085BF9E-24EC-C826-7D8E-D14CB903278D}"/>
          </ac:spMkLst>
        </pc:spChg>
        <pc:spChg chg="add del">
          <ac:chgData name="rishitha chowdary medarametla" userId="18ba01a7df5f1d30" providerId="LiveId" clId="{814ABFED-AF8D-4690-B2EB-F65418F42D97}" dt="2022-07-31T00:01:09.112" v="1894" actId="26606"/>
          <ac:spMkLst>
            <pc:docMk/>
            <pc:sldMk cId="3156069258" sldId="269"/>
            <ac:spMk id="9" creationId="{B9A0F304-D233-AB9A-C771-C9F6472D836F}"/>
          </ac:spMkLst>
        </pc:spChg>
        <pc:spChg chg="add del">
          <ac:chgData name="rishitha chowdary medarametla" userId="18ba01a7df5f1d30" providerId="LiveId" clId="{814ABFED-AF8D-4690-B2EB-F65418F42D97}" dt="2022-07-31T00:01:04.690" v="1892" actId="26606"/>
          <ac:spMkLst>
            <pc:docMk/>
            <pc:sldMk cId="3156069258" sldId="269"/>
            <ac:spMk id="10" creationId="{2C069419-B83B-4E10-A3EF-91A86B5D3570}"/>
          </ac:spMkLst>
        </pc:spChg>
        <pc:picChg chg="add mod ord">
          <ac:chgData name="rishitha chowdary medarametla" userId="18ba01a7df5f1d30" providerId="LiveId" clId="{814ABFED-AF8D-4690-B2EB-F65418F42D97}" dt="2022-07-31T00:01:09.181" v="1895" actId="26606"/>
          <ac:picMkLst>
            <pc:docMk/>
            <pc:sldMk cId="3156069258" sldId="269"/>
            <ac:picMk id="4" creationId="{EF03B10B-6CD8-FC11-7B54-3E03F9D9EC69}"/>
          </ac:picMkLst>
        </pc:picChg>
        <pc:picChg chg="add mod">
          <ac:chgData name="rishitha chowdary medarametla" userId="18ba01a7df5f1d30" providerId="LiveId" clId="{814ABFED-AF8D-4690-B2EB-F65418F42D97}" dt="2022-07-31T00:01:23.436" v="1897" actId="14100"/>
          <ac:picMkLst>
            <pc:docMk/>
            <pc:sldMk cId="3156069258" sldId="269"/>
            <ac:picMk id="5" creationId="{71402CF6-E420-3FAA-1B80-5C901D5F5B59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00:10:14.661" v="2076" actId="2711"/>
        <pc:sldMkLst>
          <pc:docMk/>
          <pc:sldMk cId="3829698971" sldId="270"/>
        </pc:sldMkLst>
        <pc:spChg chg="mod">
          <ac:chgData name="rishitha chowdary medarametla" userId="18ba01a7df5f1d30" providerId="LiveId" clId="{814ABFED-AF8D-4690-B2EB-F65418F42D97}" dt="2022-07-31T00:10:14.661" v="2076" actId="2711"/>
          <ac:spMkLst>
            <pc:docMk/>
            <pc:sldMk cId="3829698971" sldId="270"/>
            <ac:spMk id="2" creationId="{F8CDD82D-4544-66CD-2632-366E5FCE22FF}"/>
          </ac:spMkLst>
        </pc:spChg>
        <pc:spChg chg="del mod">
          <ac:chgData name="rishitha chowdary medarametla" userId="18ba01a7df5f1d30" providerId="LiveId" clId="{814ABFED-AF8D-4690-B2EB-F65418F42D97}" dt="2022-07-31T00:06:47.696" v="2061"/>
          <ac:spMkLst>
            <pc:docMk/>
            <pc:sldMk cId="3829698971" sldId="270"/>
            <ac:spMk id="3" creationId="{48AFC0FC-1CF6-0A81-81D8-057CA403D667}"/>
          </ac:spMkLst>
        </pc:spChg>
        <pc:spChg chg="add mod">
          <ac:chgData name="rishitha chowdary medarametla" userId="18ba01a7df5f1d30" providerId="LiveId" clId="{814ABFED-AF8D-4690-B2EB-F65418F42D97}" dt="2022-07-31T00:10:01.750" v="2075" actId="15"/>
          <ac:spMkLst>
            <pc:docMk/>
            <pc:sldMk cId="3829698971" sldId="270"/>
            <ac:spMk id="6" creationId="{496D086A-94EB-7875-04C1-D85C33C59920}"/>
          </ac:spMkLst>
        </pc:spChg>
        <pc:picChg chg="add mod">
          <ac:chgData name="rishitha chowdary medarametla" userId="18ba01a7df5f1d30" providerId="LiveId" clId="{814ABFED-AF8D-4690-B2EB-F65418F42D97}" dt="2022-07-31T00:07:40.560" v="2069" actId="14100"/>
          <ac:picMkLst>
            <pc:docMk/>
            <pc:sldMk cId="3829698971" sldId="270"/>
            <ac:picMk id="4" creationId="{D3E12ECD-079B-375E-14F6-AD9B95D2FCBF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00:14:52.995" v="2104" actId="207"/>
        <pc:sldMkLst>
          <pc:docMk/>
          <pc:sldMk cId="1150359603" sldId="271"/>
        </pc:sldMkLst>
        <pc:spChg chg="del">
          <ac:chgData name="rishitha chowdary medarametla" userId="18ba01a7df5f1d30" providerId="LiveId" clId="{814ABFED-AF8D-4690-B2EB-F65418F42D97}" dt="2022-07-31T00:11:47.415" v="2078" actId="478"/>
          <ac:spMkLst>
            <pc:docMk/>
            <pc:sldMk cId="1150359603" sldId="271"/>
            <ac:spMk id="2" creationId="{81EF0781-C564-65A5-0FA3-324C9E2FD215}"/>
          </ac:spMkLst>
        </pc:spChg>
        <pc:spChg chg="del mod">
          <ac:chgData name="rishitha chowdary medarametla" userId="18ba01a7df5f1d30" providerId="LiveId" clId="{814ABFED-AF8D-4690-B2EB-F65418F42D97}" dt="2022-07-31T00:11:57.789" v="2081"/>
          <ac:spMkLst>
            <pc:docMk/>
            <pc:sldMk cId="1150359603" sldId="271"/>
            <ac:spMk id="3" creationId="{B491A813-FBEA-97A7-0164-3549D7E7E9F7}"/>
          </ac:spMkLst>
        </pc:spChg>
        <pc:spChg chg="add mod">
          <ac:chgData name="rishitha chowdary medarametla" userId="18ba01a7df5f1d30" providerId="LiveId" clId="{814ABFED-AF8D-4690-B2EB-F65418F42D97}" dt="2022-07-31T00:14:52.995" v="2104" actId="207"/>
          <ac:spMkLst>
            <pc:docMk/>
            <pc:sldMk cId="1150359603" sldId="271"/>
            <ac:spMk id="6" creationId="{02A4045F-56AA-2656-9B67-8AEC805520B1}"/>
          </ac:spMkLst>
        </pc:spChg>
        <pc:picChg chg="add mod">
          <ac:chgData name="rishitha chowdary medarametla" userId="18ba01a7df5f1d30" providerId="LiveId" clId="{814ABFED-AF8D-4690-B2EB-F65418F42D97}" dt="2022-07-31T00:12:51.835" v="2093" actId="14100"/>
          <ac:picMkLst>
            <pc:docMk/>
            <pc:sldMk cId="1150359603" sldId="271"/>
            <ac:picMk id="4" creationId="{1986F97C-91DF-9B4B-E01E-A4940E7776A1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00:55:11.940" v="2775" actId="207"/>
        <pc:sldMkLst>
          <pc:docMk/>
          <pc:sldMk cId="3576962345" sldId="272"/>
        </pc:sldMkLst>
        <pc:spChg chg="del mod">
          <ac:chgData name="rishitha chowdary medarametla" userId="18ba01a7df5f1d30" providerId="LiveId" clId="{814ABFED-AF8D-4690-B2EB-F65418F42D97}" dt="2022-07-31T00:18:02.526" v="2127" actId="478"/>
          <ac:spMkLst>
            <pc:docMk/>
            <pc:sldMk cId="3576962345" sldId="272"/>
            <ac:spMk id="2" creationId="{C5A72A60-BE8F-4207-E57F-E18080657EBA}"/>
          </ac:spMkLst>
        </pc:spChg>
        <pc:spChg chg="del mod">
          <ac:chgData name="rishitha chowdary medarametla" userId="18ba01a7df5f1d30" providerId="LiveId" clId="{814ABFED-AF8D-4690-B2EB-F65418F42D97}" dt="2022-07-31T00:18:13.896" v="2130"/>
          <ac:spMkLst>
            <pc:docMk/>
            <pc:sldMk cId="3576962345" sldId="272"/>
            <ac:spMk id="3" creationId="{CDC402D3-8F72-5F45-7B68-C3C659CACDB4}"/>
          </ac:spMkLst>
        </pc:spChg>
        <pc:spChg chg="add mod">
          <ac:chgData name="rishitha chowdary medarametla" userId="18ba01a7df5f1d30" providerId="LiveId" clId="{814ABFED-AF8D-4690-B2EB-F65418F42D97}" dt="2022-07-31T00:55:11.940" v="2775" actId="207"/>
          <ac:spMkLst>
            <pc:docMk/>
            <pc:sldMk cId="3576962345" sldId="272"/>
            <ac:spMk id="6" creationId="{4222A96C-260E-0718-7710-1B9D9A6B16D1}"/>
          </ac:spMkLst>
        </pc:spChg>
        <pc:picChg chg="add mod">
          <ac:chgData name="rishitha chowdary medarametla" userId="18ba01a7df5f1d30" providerId="LiveId" clId="{814ABFED-AF8D-4690-B2EB-F65418F42D97}" dt="2022-07-31T00:18:42.449" v="2136" actId="14100"/>
          <ac:picMkLst>
            <pc:docMk/>
            <pc:sldMk cId="3576962345" sldId="272"/>
            <ac:picMk id="4" creationId="{C678A9F5-C32F-31CC-60EF-928C335681CA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00:31:28.183" v="2383" actId="14100"/>
        <pc:sldMkLst>
          <pc:docMk/>
          <pc:sldMk cId="2099401682" sldId="273"/>
        </pc:sldMkLst>
        <pc:spChg chg="del">
          <ac:chgData name="rishitha chowdary medarametla" userId="18ba01a7df5f1d30" providerId="LiveId" clId="{814ABFED-AF8D-4690-B2EB-F65418F42D97}" dt="2022-07-31T00:25:31.884" v="2343" actId="478"/>
          <ac:spMkLst>
            <pc:docMk/>
            <pc:sldMk cId="2099401682" sldId="273"/>
            <ac:spMk id="2" creationId="{41614BAC-A804-CE6E-76CF-140788985466}"/>
          </ac:spMkLst>
        </pc:spChg>
        <pc:spChg chg="del mod">
          <ac:chgData name="rishitha chowdary medarametla" userId="18ba01a7df5f1d30" providerId="LiveId" clId="{814ABFED-AF8D-4690-B2EB-F65418F42D97}" dt="2022-07-31T00:25:28.544" v="2342" actId="478"/>
          <ac:spMkLst>
            <pc:docMk/>
            <pc:sldMk cId="2099401682" sldId="273"/>
            <ac:spMk id="3" creationId="{F1AB1DA7-C0B9-9C9D-9DD2-B032150B07AA}"/>
          </ac:spMkLst>
        </pc:spChg>
        <pc:spChg chg="add mod">
          <ac:chgData name="rishitha chowdary medarametla" userId="18ba01a7df5f1d30" providerId="LiveId" clId="{814ABFED-AF8D-4690-B2EB-F65418F42D97}" dt="2022-07-31T00:27:35.378" v="2355" actId="1076"/>
          <ac:spMkLst>
            <pc:docMk/>
            <pc:sldMk cId="2099401682" sldId="273"/>
            <ac:spMk id="4" creationId="{6E8C73A4-D6F0-CF65-4041-AFA0969533C3}"/>
          </ac:spMkLst>
        </pc:spChg>
        <pc:spChg chg="add del mod">
          <ac:chgData name="rishitha chowdary medarametla" userId="18ba01a7df5f1d30" providerId="LiveId" clId="{814ABFED-AF8D-4690-B2EB-F65418F42D97}" dt="2022-07-31T00:26:05.033" v="2352" actId="478"/>
          <ac:spMkLst>
            <pc:docMk/>
            <pc:sldMk cId="2099401682" sldId="273"/>
            <ac:spMk id="5" creationId="{B93BF3AC-C814-8550-7CF6-FC99162315B4}"/>
          </ac:spMkLst>
        </pc:spChg>
        <pc:spChg chg="add mod">
          <ac:chgData name="rishitha chowdary medarametla" userId="18ba01a7df5f1d30" providerId="LiveId" clId="{814ABFED-AF8D-4690-B2EB-F65418F42D97}" dt="2022-07-31T00:27:39.905" v="2356" actId="1076"/>
          <ac:spMkLst>
            <pc:docMk/>
            <pc:sldMk cId="2099401682" sldId="273"/>
            <ac:spMk id="6" creationId="{0F6D0260-24B6-DE19-5F5A-6DB43E5E5714}"/>
          </ac:spMkLst>
        </pc:spChg>
        <pc:spChg chg="add mod">
          <ac:chgData name="rishitha chowdary medarametla" userId="18ba01a7df5f1d30" providerId="LiveId" clId="{814ABFED-AF8D-4690-B2EB-F65418F42D97}" dt="2022-07-31T00:28:32.066" v="2363" actId="1076"/>
          <ac:spMkLst>
            <pc:docMk/>
            <pc:sldMk cId="2099401682" sldId="273"/>
            <ac:spMk id="7" creationId="{7F25A932-13D6-0537-526A-BBF595BA8B96}"/>
          </ac:spMkLst>
        </pc:spChg>
        <pc:spChg chg="add mod">
          <ac:chgData name="rishitha chowdary medarametla" userId="18ba01a7df5f1d30" providerId="LiveId" clId="{814ABFED-AF8D-4690-B2EB-F65418F42D97}" dt="2022-07-31T00:28:24.643" v="2362" actId="1076"/>
          <ac:spMkLst>
            <pc:docMk/>
            <pc:sldMk cId="2099401682" sldId="273"/>
            <ac:spMk id="10" creationId="{D2415574-4695-674B-C59C-993FD6D3E72A}"/>
          </ac:spMkLst>
        </pc:spChg>
        <pc:spChg chg="add del mod">
          <ac:chgData name="rishitha chowdary medarametla" userId="18ba01a7df5f1d30" providerId="LiveId" clId="{814ABFED-AF8D-4690-B2EB-F65418F42D97}" dt="2022-07-31T00:26:00.557" v="2351" actId="478"/>
          <ac:spMkLst>
            <pc:docMk/>
            <pc:sldMk cId="2099401682" sldId="273"/>
            <ac:spMk id="12" creationId="{9E35A652-7A15-AD9B-CCDC-7340D314BB7A}"/>
          </ac:spMkLst>
        </pc:spChg>
        <pc:spChg chg="add del mod">
          <ac:chgData name="rishitha chowdary medarametla" userId="18ba01a7df5f1d30" providerId="LiveId" clId="{814ABFED-AF8D-4690-B2EB-F65418F42D97}" dt="2022-07-31T00:26:09.070" v="2353" actId="478"/>
          <ac:spMkLst>
            <pc:docMk/>
            <pc:sldMk cId="2099401682" sldId="273"/>
            <ac:spMk id="13" creationId="{4E35B2A4-47CF-F4CC-8FE5-A188EB58C801}"/>
          </ac:spMkLst>
        </pc:spChg>
        <pc:spChg chg="add del mod">
          <ac:chgData name="rishitha chowdary medarametla" userId="18ba01a7df5f1d30" providerId="LiveId" clId="{814ABFED-AF8D-4690-B2EB-F65418F42D97}" dt="2022-07-31T00:26:13.865" v="2354" actId="478"/>
          <ac:spMkLst>
            <pc:docMk/>
            <pc:sldMk cId="2099401682" sldId="273"/>
            <ac:spMk id="14" creationId="{4FC1C44D-C483-0CC0-DB1C-52F5D9F5D2A2}"/>
          </ac:spMkLst>
        </pc:spChg>
        <pc:spChg chg="add mod">
          <ac:chgData name="rishitha chowdary medarametla" userId="18ba01a7df5f1d30" providerId="LiveId" clId="{814ABFED-AF8D-4690-B2EB-F65418F42D97}" dt="2022-07-31T00:25:32.906" v="2344"/>
          <ac:spMkLst>
            <pc:docMk/>
            <pc:sldMk cId="2099401682" sldId="273"/>
            <ac:spMk id="15" creationId="{BDE660BE-B668-A972-05D5-84BE6422D41E}"/>
          </ac:spMkLst>
        </pc:spChg>
        <pc:spChg chg="add mod">
          <ac:chgData name="rishitha chowdary medarametla" userId="18ba01a7df5f1d30" providerId="LiveId" clId="{814ABFED-AF8D-4690-B2EB-F65418F42D97}" dt="2022-07-31T00:25:32.906" v="2344"/>
          <ac:spMkLst>
            <pc:docMk/>
            <pc:sldMk cId="2099401682" sldId="273"/>
            <ac:spMk id="16" creationId="{DBF15C75-825C-D712-0E61-762E9ABA799C}"/>
          </ac:spMkLst>
        </pc:spChg>
        <pc:spChg chg="add mod">
          <ac:chgData name="rishitha chowdary medarametla" userId="18ba01a7df5f1d30" providerId="LiveId" clId="{814ABFED-AF8D-4690-B2EB-F65418F42D97}" dt="2022-07-31T00:29:04.148" v="2370" actId="1076"/>
          <ac:spMkLst>
            <pc:docMk/>
            <pc:sldMk cId="2099401682" sldId="273"/>
            <ac:spMk id="33" creationId="{1FF3BEBF-DFDB-1811-32A8-CEFAC3B26BAF}"/>
          </ac:spMkLst>
        </pc:spChg>
        <pc:spChg chg="add mod">
          <ac:chgData name="rishitha chowdary medarametla" userId="18ba01a7df5f1d30" providerId="LiveId" clId="{814ABFED-AF8D-4690-B2EB-F65418F42D97}" dt="2022-07-31T00:29:08.353" v="2371" actId="1076"/>
          <ac:spMkLst>
            <pc:docMk/>
            <pc:sldMk cId="2099401682" sldId="273"/>
            <ac:spMk id="34" creationId="{AB97B9D7-D905-3B54-1219-674B6AAEABFB}"/>
          </ac:spMkLst>
        </pc:spChg>
        <pc:spChg chg="add mod">
          <ac:chgData name="rishitha chowdary medarametla" userId="18ba01a7df5f1d30" providerId="LiveId" clId="{814ABFED-AF8D-4690-B2EB-F65418F42D97}" dt="2022-07-31T00:29:15.523" v="2372" actId="1076"/>
          <ac:spMkLst>
            <pc:docMk/>
            <pc:sldMk cId="2099401682" sldId="273"/>
            <ac:spMk id="35" creationId="{D972E0F3-8DA3-B376-DF88-2BE56CE58941}"/>
          </ac:spMkLst>
        </pc:spChg>
        <pc:spChg chg="add mod">
          <ac:chgData name="rishitha chowdary medarametla" userId="18ba01a7df5f1d30" providerId="LiveId" clId="{814ABFED-AF8D-4690-B2EB-F65418F42D97}" dt="2022-07-31T00:28:08.454" v="2361" actId="1076"/>
          <ac:spMkLst>
            <pc:docMk/>
            <pc:sldMk cId="2099401682" sldId="273"/>
            <ac:spMk id="39" creationId="{5D789E1A-9DA5-AE5A-F9ED-539B2D8BAA28}"/>
          </ac:spMkLst>
        </pc:spChg>
        <pc:spChg chg="add mod">
          <ac:chgData name="rishitha chowdary medarametla" userId="18ba01a7df5f1d30" providerId="LiveId" clId="{814ABFED-AF8D-4690-B2EB-F65418F42D97}" dt="2022-07-31T00:28:08.454" v="2361" actId="1076"/>
          <ac:spMkLst>
            <pc:docMk/>
            <pc:sldMk cId="2099401682" sldId="273"/>
            <ac:spMk id="40" creationId="{B498C90C-6AFA-C6B5-A3E6-16C090A0633D}"/>
          </ac:spMkLst>
        </pc:spChg>
        <pc:spChg chg="add mod">
          <ac:chgData name="rishitha chowdary medarametla" userId="18ba01a7df5f1d30" providerId="LiveId" clId="{814ABFED-AF8D-4690-B2EB-F65418F42D97}" dt="2022-07-31T00:28:08.454" v="2361" actId="1076"/>
          <ac:spMkLst>
            <pc:docMk/>
            <pc:sldMk cId="2099401682" sldId="273"/>
            <ac:spMk id="41" creationId="{B973E208-EDD6-6B84-9991-029994BB4F9E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54" creationId="{C8EBA140-2D66-D57B-7124-72FE5F795966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55" creationId="{9DD75BE9-3D8A-7AC9-D3BF-066D7F24B639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56" creationId="{9D32D63D-CB25-7646-32D8-3F3A5106BE50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60" creationId="{D798F0F8-320F-98DF-45C7-62D17F748FD9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61" creationId="{4A6D4754-380D-7748-68D0-24FB5585833C}"/>
          </ac:spMkLst>
        </pc:spChg>
        <pc:spChg chg="add del mod">
          <ac:chgData name="rishitha chowdary medarametla" userId="18ba01a7df5f1d30" providerId="LiveId" clId="{814ABFED-AF8D-4690-B2EB-F65418F42D97}" dt="2022-07-31T00:30:47.511" v="2377"/>
          <ac:spMkLst>
            <pc:docMk/>
            <pc:sldMk cId="2099401682" sldId="273"/>
            <ac:spMk id="62" creationId="{D7638267-ADA1-6576-8080-D4AA14149C17}"/>
          </ac:spMkLst>
        </pc:spChg>
        <pc:spChg chg="add mod">
          <ac:chgData name="rishitha chowdary medarametla" userId="18ba01a7df5f1d30" providerId="LiveId" clId="{814ABFED-AF8D-4690-B2EB-F65418F42D97}" dt="2022-07-31T00:31:14.785" v="2379" actId="1076"/>
          <ac:spMkLst>
            <pc:docMk/>
            <pc:sldMk cId="2099401682" sldId="273"/>
            <ac:spMk id="63" creationId="{D4596BA3-772B-75B4-75D6-A88756AE302E}"/>
          </ac:spMkLst>
        </pc:spChg>
        <pc:cxnChg chg="add mod">
          <ac:chgData name="rishitha chowdary medarametla" userId="18ba01a7df5f1d30" providerId="LiveId" clId="{814ABFED-AF8D-4690-B2EB-F65418F42D97}" dt="2022-07-31T00:27:39.905" v="2356" actId="1076"/>
          <ac:cxnSpMkLst>
            <pc:docMk/>
            <pc:sldMk cId="2099401682" sldId="273"/>
            <ac:cxnSpMk id="8" creationId="{F3A076EF-2E53-5839-C9CD-9DFB379FF40F}"/>
          </ac:cxnSpMkLst>
        </pc:cxnChg>
        <pc:cxnChg chg="add mod">
          <ac:chgData name="rishitha chowdary medarametla" userId="18ba01a7df5f1d30" providerId="LiveId" clId="{814ABFED-AF8D-4690-B2EB-F65418F42D97}" dt="2022-07-31T00:28:32.066" v="2363" actId="1076"/>
          <ac:cxnSpMkLst>
            <pc:docMk/>
            <pc:sldMk cId="2099401682" sldId="273"/>
            <ac:cxnSpMk id="9" creationId="{2E0799C3-A879-3EDF-4F11-FF7872B60B72}"/>
          </ac:cxnSpMkLst>
        </pc:cxnChg>
        <pc:cxnChg chg="add mod">
          <ac:chgData name="rishitha chowdary medarametla" userId="18ba01a7df5f1d30" providerId="LiveId" clId="{814ABFED-AF8D-4690-B2EB-F65418F42D97}" dt="2022-07-31T00:28:24.643" v="2362" actId="1076"/>
          <ac:cxnSpMkLst>
            <pc:docMk/>
            <pc:sldMk cId="2099401682" sldId="273"/>
            <ac:cxnSpMk id="11" creationId="{43E92081-AF11-2D71-3D39-0F8E7F852274}"/>
          </ac:cxnSpMkLst>
        </pc:cxnChg>
        <pc:cxnChg chg="add mod">
          <ac:chgData name="rishitha chowdary medarametla" userId="18ba01a7df5f1d30" providerId="LiveId" clId="{814ABFED-AF8D-4690-B2EB-F65418F42D97}" dt="2022-07-31T00:29:32.875" v="2375" actId="14100"/>
          <ac:cxnSpMkLst>
            <pc:docMk/>
            <pc:sldMk cId="2099401682" sldId="273"/>
            <ac:cxnSpMk id="36" creationId="{353C4F25-04AB-26B5-8E45-088B0361F88D}"/>
          </ac:cxnSpMkLst>
        </pc:cxnChg>
        <pc:cxnChg chg="add mod">
          <ac:chgData name="rishitha chowdary medarametla" userId="18ba01a7df5f1d30" providerId="LiveId" clId="{814ABFED-AF8D-4690-B2EB-F65418F42D97}" dt="2022-07-31T00:29:15.523" v="2372" actId="1076"/>
          <ac:cxnSpMkLst>
            <pc:docMk/>
            <pc:sldMk cId="2099401682" sldId="273"/>
            <ac:cxnSpMk id="37" creationId="{285D7B81-2E68-0196-D5FE-7D34AF8BEB19}"/>
          </ac:cxnSpMkLst>
        </pc:cxnChg>
        <pc:cxnChg chg="add mod">
          <ac:chgData name="rishitha chowdary medarametla" userId="18ba01a7df5f1d30" providerId="LiveId" clId="{814ABFED-AF8D-4690-B2EB-F65418F42D97}" dt="2022-07-31T00:31:28.183" v="2383" actId="14100"/>
          <ac:cxnSpMkLst>
            <pc:docMk/>
            <pc:sldMk cId="2099401682" sldId="273"/>
            <ac:cxnSpMk id="38" creationId="{FFAF71F8-7820-8A26-3C3A-B030B2160996}"/>
          </ac:cxnSpMkLst>
        </pc:cxnChg>
        <pc:cxnChg chg="add del mod">
          <ac:chgData name="rishitha chowdary medarametla" userId="18ba01a7df5f1d30" providerId="LiveId" clId="{814ABFED-AF8D-4690-B2EB-F65418F42D97}" dt="2022-07-31T00:30:47.511" v="2377"/>
          <ac:cxnSpMkLst>
            <pc:docMk/>
            <pc:sldMk cId="2099401682" sldId="273"/>
            <ac:cxnSpMk id="57" creationId="{CEFB482B-0BE6-F131-B9F5-DD8E641E87B3}"/>
          </ac:cxnSpMkLst>
        </pc:cxnChg>
        <pc:cxnChg chg="add del mod">
          <ac:chgData name="rishitha chowdary medarametla" userId="18ba01a7df5f1d30" providerId="LiveId" clId="{814ABFED-AF8D-4690-B2EB-F65418F42D97}" dt="2022-07-31T00:30:47.511" v="2377"/>
          <ac:cxnSpMkLst>
            <pc:docMk/>
            <pc:sldMk cId="2099401682" sldId="273"/>
            <ac:cxnSpMk id="58" creationId="{CFC6F1A3-B3FC-15EB-FB35-EE5890E8A88C}"/>
          </ac:cxnSpMkLst>
        </pc:cxnChg>
        <pc:cxnChg chg="add del mod">
          <ac:chgData name="rishitha chowdary medarametla" userId="18ba01a7df5f1d30" providerId="LiveId" clId="{814ABFED-AF8D-4690-B2EB-F65418F42D97}" dt="2022-07-31T00:30:47.511" v="2377"/>
          <ac:cxnSpMkLst>
            <pc:docMk/>
            <pc:sldMk cId="2099401682" sldId="273"/>
            <ac:cxnSpMk id="59" creationId="{7AEF7314-6767-7440-7745-4906618FB908}"/>
          </ac:cxnSpMkLst>
        </pc:cxnChg>
      </pc:sldChg>
      <pc:sldChg chg="addSp delSp modSp new mod setBg">
        <pc:chgData name="rishitha chowdary medarametla" userId="18ba01a7df5f1d30" providerId="LiveId" clId="{814ABFED-AF8D-4690-B2EB-F65418F42D97}" dt="2022-08-01T16:14:17.523" v="4841" actId="255"/>
        <pc:sldMkLst>
          <pc:docMk/>
          <pc:sldMk cId="2202144209" sldId="274"/>
        </pc:sldMkLst>
        <pc:spChg chg="mod">
          <ac:chgData name="rishitha chowdary medarametla" userId="18ba01a7df5f1d30" providerId="LiveId" clId="{814ABFED-AF8D-4690-B2EB-F65418F42D97}" dt="2022-08-01T16:13:58.470" v="4838" actId="1076"/>
          <ac:spMkLst>
            <pc:docMk/>
            <pc:sldMk cId="2202144209" sldId="274"/>
            <ac:spMk id="2" creationId="{26BDFA7A-A941-E97A-EBBC-35E252E800C9}"/>
          </ac:spMkLst>
        </pc:spChg>
        <pc:spChg chg="add del mod">
          <ac:chgData name="rishitha chowdary medarametla" userId="18ba01a7df5f1d30" providerId="LiveId" clId="{814ABFED-AF8D-4690-B2EB-F65418F42D97}" dt="2022-08-01T16:13:23.994" v="4829" actId="26606"/>
          <ac:spMkLst>
            <pc:docMk/>
            <pc:sldMk cId="2202144209" sldId="274"/>
            <ac:spMk id="3" creationId="{6C0F944A-1F98-9593-B0AD-023719B94572}"/>
          </ac:spMkLst>
        </pc:spChg>
        <pc:spChg chg="add del">
          <ac:chgData name="rishitha chowdary medarametla" userId="18ba01a7df5f1d30" providerId="LiveId" clId="{814ABFED-AF8D-4690-B2EB-F65418F42D97}" dt="2022-08-01T16:13:02.417" v="4822" actId="26606"/>
          <ac:spMkLst>
            <pc:docMk/>
            <pc:sldMk cId="2202144209" sldId="274"/>
            <ac:spMk id="9" creationId="{D0672142-94D6-400E-B188-309B101D8BEB}"/>
          </ac:spMkLst>
        </pc:spChg>
        <pc:spChg chg="add del">
          <ac:chgData name="rishitha chowdary medarametla" userId="18ba01a7df5f1d30" providerId="LiveId" clId="{814ABFED-AF8D-4690-B2EB-F65418F42D97}" dt="2022-08-01T16:13:02.417" v="4822" actId="26606"/>
          <ac:spMkLst>
            <pc:docMk/>
            <pc:sldMk cId="2202144209" sldId="274"/>
            <ac:spMk id="11" creationId="{C127259A-B804-4AD2-9BC6-66F7BB218575}"/>
          </ac:spMkLst>
        </pc:spChg>
        <pc:spChg chg="add mod">
          <ac:chgData name="rishitha chowdary medarametla" userId="18ba01a7df5f1d30" providerId="LiveId" clId="{814ABFED-AF8D-4690-B2EB-F65418F42D97}" dt="2022-08-01T16:14:17.523" v="4841" actId="255"/>
          <ac:spMkLst>
            <pc:docMk/>
            <pc:sldMk cId="2202144209" sldId="274"/>
            <ac:spMk id="22" creationId="{6C0F944A-1F98-9593-B0AD-023719B94572}"/>
          </ac:spMkLst>
        </pc:spChg>
        <pc:graphicFrameChg chg="add del">
          <ac:chgData name="rishitha chowdary medarametla" userId="18ba01a7df5f1d30" providerId="LiveId" clId="{814ABFED-AF8D-4690-B2EB-F65418F42D97}" dt="2022-08-01T16:13:02.417" v="4822" actId="26606"/>
          <ac:graphicFrameMkLst>
            <pc:docMk/>
            <pc:sldMk cId="2202144209" sldId="274"/>
            <ac:graphicFrameMk id="5" creationId="{5EE20270-9B1E-3CFA-1C2B-F1707F109A41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3:05.348" v="4824" actId="26606"/>
          <ac:graphicFrameMkLst>
            <pc:docMk/>
            <pc:sldMk cId="2202144209" sldId="274"/>
            <ac:graphicFrameMk id="15" creationId="{4393CACB-3861-052B-D77F-E13EBBC8EBB3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3:09.258" v="4826" actId="26606"/>
          <ac:graphicFrameMkLst>
            <pc:docMk/>
            <pc:sldMk cId="2202144209" sldId="274"/>
            <ac:graphicFrameMk id="17" creationId="{97DC6042-2BAC-2D22-47BF-38DAA89ED8BF}"/>
          </ac:graphicFrameMkLst>
        </pc:graphicFrameChg>
        <pc:graphicFrameChg chg="add del">
          <ac:chgData name="rishitha chowdary medarametla" userId="18ba01a7df5f1d30" providerId="LiveId" clId="{814ABFED-AF8D-4690-B2EB-F65418F42D97}" dt="2022-08-01T16:13:23.914" v="4828" actId="26606"/>
          <ac:graphicFrameMkLst>
            <pc:docMk/>
            <pc:sldMk cId="2202144209" sldId="274"/>
            <ac:graphicFrameMk id="19" creationId="{65069044-2395-2FC1-F93C-8E0F3DA08957}"/>
          </ac:graphicFrameMkLst>
        </pc:graphicFrameChg>
        <pc:picChg chg="add">
          <ac:chgData name="rishitha chowdary medarametla" userId="18ba01a7df5f1d30" providerId="LiveId" clId="{814ABFED-AF8D-4690-B2EB-F65418F42D97}" dt="2022-08-01T16:13:23.994" v="4829" actId="26606"/>
          <ac:picMkLst>
            <pc:docMk/>
            <pc:sldMk cId="2202144209" sldId="274"/>
            <ac:picMk id="21" creationId="{7D13D6EB-CB9B-D0F6-B47F-31CF56C0B4C2}"/>
          </ac:picMkLst>
        </pc:picChg>
        <pc:cxnChg chg="add del">
          <ac:chgData name="rishitha chowdary medarametla" userId="18ba01a7df5f1d30" providerId="LiveId" clId="{814ABFED-AF8D-4690-B2EB-F65418F42D97}" dt="2022-08-01T16:13:02.417" v="4822" actId="26606"/>
          <ac:cxnSpMkLst>
            <pc:docMk/>
            <pc:sldMk cId="2202144209" sldId="274"/>
            <ac:cxnSpMk id="13" creationId="{39B4E8A7-8505-4752-9B81-C739116CE02E}"/>
          </ac:cxnSpMkLst>
        </pc:cxnChg>
      </pc:sldChg>
      <pc:sldChg chg="addSp delSp modSp new mod">
        <pc:chgData name="rishitha chowdary medarametla" userId="18ba01a7df5f1d30" providerId="LiveId" clId="{814ABFED-AF8D-4690-B2EB-F65418F42D97}" dt="2022-07-31T00:53:57.895" v="2768" actId="1076"/>
        <pc:sldMkLst>
          <pc:docMk/>
          <pc:sldMk cId="3412571589" sldId="275"/>
        </pc:sldMkLst>
        <pc:spChg chg="del">
          <ac:chgData name="rishitha chowdary medarametla" userId="18ba01a7df5f1d30" providerId="LiveId" clId="{814ABFED-AF8D-4690-B2EB-F65418F42D97}" dt="2022-07-31T00:46:39.436" v="2732" actId="478"/>
          <ac:spMkLst>
            <pc:docMk/>
            <pc:sldMk cId="3412571589" sldId="275"/>
            <ac:spMk id="2" creationId="{DF60307C-7589-97A8-6184-B47B7F6CA6E3}"/>
          </ac:spMkLst>
        </pc:spChg>
        <pc:spChg chg="del">
          <ac:chgData name="rishitha chowdary medarametla" userId="18ba01a7df5f1d30" providerId="LiveId" clId="{814ABFED-AF8D-4690-B2EB-F65418F42D97}" dt="2022-07-31T00:46:42.165" v="2733" actId="478"/>
          <ac:spMkLst>
            <pc:docMk/>
            <pc:sldMk cId="3412571589" sldId="275"/>
            <ac:spMk id="3" creationId="{D6BB3A3F-5578-A343-1EBB-53ED3C7CB866}"/>
          </ac:spMkLst>
        </pc:spChg>
        <pc:picChg chg="add mod">
          <ac:chgData name="rishitha chowdary medarametla" userId="18ba01a7df5f1d30" providerId="LiveId" clId="{814ABFED-AF8D-4690-B2EB-F65418F42D97}" dt="2022-07-31T00:52:40.715" v="2753" actId="14100"/>
          <ac:picMkLst>
            <pc:docMk/>
            <pc:sldMk cId="3412571589" sldId="275"/>
            <ac:picMk id="4" creationId="{24DAEE34-9EED-6887-C2BA-BAD04A89A03D}"/>
          </ac:picMkLst>
        </pc:picChg>
        <pc:picChg chg="add mod modCrop">
          <ac:chgData name="rishitha chowdary medarametla" userId="18ba01a7df5f1d30" providerId="LiveId" clId="{814ABFED-AF8D-4690-B2EB-F65418F42D97}" dt="2022-07-31T00:53:52.156" v="2767" actId="1076"/>
          <ac:picMkLst>
            <pc:docMk/>
            <pc:sldMk cId="3412571589" sldId="275"/>
            <ac:picMk id="5" creationId="{A45E8E0D-7546-F06C-269D-11BE00545CCB}"/>
          </ac:picMkLst>
        </pc:picChg>
        <pc:picChg chg="add mod modCrop">
          <ac:chgData name="rishitha chowdary medarametla" userId="18ba01a7df5f1d30" providerId="LiveId" clId="{814ABFED-AF8D-4690-B2EB-F65418F42D97}" dt="2022-07-31T00:53:57.895" v="2768" actId="1076"/>
          <ac:picMkLst>
            <pc:docMk/>
            <pc:sldMk cId="3412571589" sldId="275"/>
            <ac:picMk id="6" creationId="{034E94AF-F979-0C11-CD58-AA780C2E13B1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01:00:42.865" v="2826" actId="1076"/>
        <pc:sldMkLst>
          <pc:docMk/>
          <pc:sldMk cId="2082920967" sldId="276"/>
        </pc:sldMkLst>
        <pc:spChg chg="mod">
          <ac:chgData name="rishitha chowdary medarametla" userId="18ba01a7df5f1d30" providerId="LiveId" clId="{814ABFED-AF8D-4690-B2EB-F65418F42D97}" dt="2022-07-31T00:58:16.518" v="2808" actId="20577"/>
          <ac:spMkLst>
            <pc:docMk/>
            <pc:sldMk cId="2082920967" sldId="276"/>
            <ac:spMk id="2" creationId="{40471E91-0482-0605-DC03-48E5A908BEF0}"/>
          </ac:spMkLst>
        </pc:spChg>
        <pc:spChg chg="del">
          <ac:chgData name="rishitha chowdary medarametla" userId="18ba01a7df5f1d30" providerId="LiveId" clId="{814ABFED-AF8D-4690-B2EB-F65418F42D97}" dt="2022-07-31T00:59:41.061" v="2813"/>
          <ac:spMkLst>
            <pc:docMk/>
            <pc:sldMk cId="2082920967" sldId="276"/>
            <ac:spMk id="3" creationId="{78529239-2524-DC7C-99BC-2C197BE36920}"/>
          </ac:spMkLst>
        </pc:spChg>
        <pc:picChg chg="add del mod">
          <ac:chgData name="rishitha chowdary medarametla" userId="18ba01a7df5f1d30" providerId="LiveId" clId="{814ABFED-AF8D-4690-B2EB-F65418F42D97}" dt="2022-07-31T00:59:57.574" v="2817" actId="478"/>
          <ac:picMkLst>
            <pc:docMk/>
            <pc:sldMk cId="2082920967" sldId="276"/>
            <ac:picMk id="4" creationId="{BB8B9FD4-01F5-4917-FDA6-18E5E86784AA}"/>
          </ac:picMkLst>
        </pc:picChg>
        <pc:picChg chg="add mod modCrop">
          <ac:chgData name="rishitha chowdary medarametla" userId="18ba01a7df5f1d30" providerId="LiveId" clId="{814ABFED-AF8D-4690-B2EB-F65418F42D97}" dt="2022-07-31T01:00:42.865" v="2826" actId="1076"/>
          <ac:picMkLst>
            <pc:docMk/>
            <pc:sldMk cId="2082920967" sldId="276"/>
            <ac:picMk id="5" creationId="{1AF18AE6-7ACD-753D-DF72-32092226FA7A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8-01T16:15:45.747" v="4859" actId="14100"/>
        <pc:sldMkLst>
          <pc:docMk/>
          <pc:sldMk cId="3791515485" sldId="277"/>
        </pc:sldMkLst>
        <pc:spChg chg="mod">
          <ac:chgData name="rishitha chowdary medarametla" userId="18ba01a7df5f1d30" providerId="LiveId" clId="{814ABFED-AF8D-4690-B2EB-F65418F42D97}" dt="2022-08-01T16:15:15.431" v="4853" actId="1076"/>
          <ac:spMkLst>
            <pc:docMk/>
            <pc:sldMk cId="3791515485" sldId="277"/>
            <ac:spMk id="2" creationId="{3C20EC5A-1FCC-F98B-7352-3C247A50C0A8}"/>
          </ac:spMkLst>
        </pc:spChg>
        <pc:spChg chg="add del mod">
          <ac:chgData name="rishitha chowdary medarametla" userId="18ba01a7df5f1d30" providerId="LiveId" clId="{814ABFED-AF8D-4690-B2EB-F65418F42D97}" dt="2022-08-01T16:14:58.367" v="4850" actId="26606"/>
          <ac:spMkLst>
            <pc:docMk/>
            <pc:sldMk cId="3791515485" sldId="277"/>
            <ac:spMk id="3" creationId="{94BBEEC0-EED2-7543-F834-E9676A153251}"/>
          </ac:spMkLst>
        </pc:spChg>
        <pc:spChg chg="add del">
          <ac:chgData name="rishitha chowdary medarametla" userId="18ba01a7df5f1d30" providerId="LiveId" clId="{814ABFED-AF8D-4690-B2EB-F65418F42D97}" dt="2022-08-01T16:14:49.349" v="4845" actId="26606"/>
          <ac:spMkLst>
            <pc:docMk/>
            <pc:sldMk cId="3791515485" sldId="277"/>
            <ac:spMk id="8" creationId="{94BBEEC0-EED2-7543-F834-E9676A153251}"/>
          </ac:spMkLst>
        </pc:spChg>
        <pc:spChg chg="add del">
          <ac:chgData name="rishitha chowdary medarametla" userId="18ba01a7df5f1d30" providerId="LiveId" clId="{814ABFED-AF8D-4690-B2EB-F65418F42D97}" dt="2022-08-01T16:14:55.288" v="4847" actId="26606"/>
          <ac:spMkLst>
            <pc:docMk/>
            <pc:sldMk cId="3791515485" sldId="277"/>
            <ac:spMk id="11" creationId="{94BBEEC0-EED2-7543-F834-E9676A153251}"/>
          </ac:spMkLst>
        </pc:spChg>
        <pc:spChg chg="add del">
          <ac:chgData name="rishitha chowdary medarametla" userId="18ba01a7df5f1d30" providerId="LiveId" clId="{814ABFED-AF8D-4690-B2EB-F65418F42D97}" dt="2022-08-01T16:14:58.289" v="4849" actId="26606"/>
          <ac:spMkLst>
            <pc:docMk/>
            <pc:sldMk cId="3791515485" sldId="277"/>
            <ac:spMk id="13" creationId="{94BBEEC0-EED2-7543-F834-E9676A153251}"/>
          </ac:spMkLst>
        </pc:spChg>
        <pc:spChg chg="add mod">
          <ac:chgData name="rishitha chowdary medarametla" userId="18ba01a7df5f1d30" providerId="LiveId" clId="{814ABFED-AF8D-4690-B2EB-F65418F42D97}" dt="2022-08-01T16:15:34.675" v="4857" actId="207"/>
          <ac:spMkLst>
            <pc:docMk/>
            <pc:sldMk cId="3791515485" sldId="277"/>
            <ac:spMk id="17" creationId="{94BBEEC0-EED2-7543-F834-E9676A153251}"/>
          </ac:spMkLst>
        </pc:spChg>
        <pc:graphicFrameChg chg="add del">
          <ac:chgData name="rishitha chowdary medarametla" userId="18ba01a7df5f1d30" providerId="LiveId" clId="{814ABFED-AF8D-4690-B2EB-F65418F42D97}" dt="2022-08-01T16:14:47.385" v="4843" actId="26606"/>
          <ac:graphicFrameMkLst>
            <pc:docMk/>
            <pc:sldMk cId="3791515485" sldId="277"/>
            <ac:graphicFrameMk id="5" creationId="{89BD873B-BE5D-6500-84E7-B126A7900161}"/>
          </ac:graphicFrameMkLst>
        </pc:graphicFrameChg>
        <pc:picChg chg="add del">
          <ac:chgData name="rishitha chowdary medarametla" userId="18ba01a7df5f1d30" providerId="LiveId" clId="{814ABFED-AF8D-4690-B2EB-F65418F42D97}" dt="2022-08-01T16:14:49.349" v="4845" actId="26606"/>
          <ac:picMkLst>
            <pc:docMk/>
            <pc:sldMk cId="3791515485" sldId="277"/>
            <ac:picMk id="7" creationId="{DA91DBD1-7B17-2407-B42A-3DF9C4EDE115}"/>
          </ac:picMkLst>
        </pc:picChg>
        <pc:picChg chg="add del">
          <ac:chgData name="rishitha chowdary medarametla" userId="18ba01a7df5f1d30" providerId="LiveId" clId="{814ABFED-AF8D-4690-B2EB-F65418F42D97}" dt="2022-08-01T16:14:55.288" v="4847" actId="26606"/>
          <ac:picMkLst>
            <pc:docMk/>
            <pc:sldMk cId="3791515485" sldId="277"/>
            <ac:picMk id="10" creationId="{9BC0AE5F-7C0F-5100-12C2-7337FDD8FDD0}"/>
          </ac:picMkLst>
        </pc:picChg>
        <pc:picChg chg="add del">
          <ac:chgData name="rishitha chowdary medarametla" userId="18ba01a7df5f1d30" providerId="LiveId" clId="{814ABFED-AF8D-4690-B2EB-F65418F42D97}" dt="2022-08-01T16:14:58.289" v="4849" actId="26606"/>
          <ac:picMkLst>
            <pc:docMk/>
            <pc:sldMk cId="3791515485" sldId="277"/>
            <ac:picMk id="14" creationId="{8869EA4E-A61C-22D2-FE46-A0A0D671A84D}"/>
          </ac:picMkLst>
        </pc:picChg>
        <pc:picChg chg="add mod">
          <ac:chgData name="rishitha chowdary medarametla" userId="18ba01a7df5f1d30" providerId="LiveId" clId="{814ABFED-AF8D-4690-B2EB-F65418F42D97}" dt="2022-08-01T16:15:45.747" v="4859" actId="14100"/>
          <ac:picMkLst>
            <pc:docMk/>
            <pc:sldMk cId="3791515485" sldId="277"/>
            <ac:picMk id="16" creationId="{9BC0AE5F-7C0F-5100-12C2-7337FDD8FDD0}"/>
          </ac:picMkLst>
        </pc:picChg>
      </pc:sldChg>
      <pc:sldChg chg="addSp delSp modSp new mod">
        <pc:chgData name="rishitha chowdary medarametla" userId="18ba01a7df5f1d30" providerId="LiveId" clId="{814ABFED-AF8D-4690-B2EB-F65418F42D97}" dt="2022-08-01T15:14:32.786" v="4293" actId="27636"/>
        <pc:sldMkLst>
          <pc:docMk/>
          <pc:sldMk cId="938760948" sldId="278"/>
        </pc:sldMkLst>
        <pc:spChg chg="mod">
          <ac:chgData name="rishitha chowdary medarametla" userId="18ba01a7df5f1d30" providerId="LiveId" clId="{814ABFED-AF8D-4690-B2EB-F65418F42D97}" dt="2022-07-31T21:21:00.393" v="3644" actId="14100"/>
          <ac:spMkLst>
            <pc:docMk/>
            <pc:sldMk cId="938760948" sldId="278"/>
            <ac:spMk id="2" creationId="{09B051EB-32BA-6012-B40B-963556CDAADC}"/>
          </ac:spMkLst>
        </pc:spChg>
        <pc:spChg chg="mod">
          <ac:chgData name="rishitha chowdary medarametla" userId="18ba01a7df5f1d30" providerId="LiveId" clId="{814ABFED-AF8D-4690-B2EB-F65418F42D97}" dt="2022-08-01T15:12:54.304" v="4276" actId="1076"/>
          <ac:spMkLst>
            <pc:docMk/>
            <pc:sldMk cId="938760948" sldId="278"/>
            <ac:spMk id="3" creationId="{FC669473-37A2-F400-E3DA-4495E0CD6CCB}"/>
          </ac:spMkLst>
        </pc:spChg>
        <pc:spChg chg="add mod">
          <ac:chgData name="rishitha chowdary medarametla" userId="18ba01a7df5f1d30" providerId="LiveId" clId="{814ABFED-AF8D-4690-B2EB-F65418F42D97}" dt="2022-08-01T15:11:18.271" v="4272" actId="27636"/>
          <ac:spMkLst>
            <pc:docMk/>
            <pc:sldMk cId="938760948" sldId="278"/>
            <ac:spMk id="6" creationId="{DD343D45-0C25-8396-4E22-B553454B8A4A}"/>
          </ac:spMkLst>
        </pc:spChg>
        <pc:spChg chg="add mod">
          <ac:chgData name="rishitha chowdary medarametla" userId="18ba01a7df5f1d30" providerId="LiveId" clId="{814ABFED-AF8D-4690-B2EB-F65418F42D97}" dt="2022-08-01T15:14:32.786" v="4293" actId="27636"/>
          <ac:spMkLst>
            <pc:docMk/>
            <pc:sldMk cId="938760948" sldId="278"/>
            <ac:spMk id="8" creationId="{A978CB32-FEE8-7420-E82B-EE1130A83814}"/>
          </ac:spMkLst>
        </pc:spChg>
        <pc:picChg chg="add del mod">
          <ac:chgData name="rishitha chowdary medarametla" userId="18ba01a7df5f1d30" providerId="LiveId" clId="{814ABFED-AF8D-4690-B2EB-F65418F42D97}" dt="2022-08-01T15:10:05.166" v="4261" actId="21"/>
          <ac:picMkLst>
            <pc:docMk/>
            <pc:sldMk cId="938760948" sldId="278"/>
            <ac:picMk id="4" creationId="{EB20DA21-0796-CEC5-E191-22CCF3E37BF7}"/>
          </ac:picMkLst>
        </pc:picChg>
        <pc:picChg chg="add mod">
          <ac:chgData name="rishitha chowdary medarametla" userId="18ba01a7df5f1d30" providerId="LiveId" clId="{814ABFED-AF8D-4690-B2EB-F65418F42D97}" dt="2022-08-01T15:10:38.506" v="4266" actId="1076"/>
          <ac:picMkLst>
            <pc:docMk/>
            <pc:sldMk cId="938760948" sldId="278"/>
            <ac:picMk id="5" creationId="{C3E90199-CFAE-EBC7-F1CF-9D1F428BAF2C}"/>
          </ac:picMkLst>
        </pc:picChg>
        <pc:picChg chg="add mod">
          <ac:chgData name="rishitha chowdary medarametla" userId="18ba01a7df5f1d30" providerId="LiveId" clId="{814ABFED-AF8D-4690-B2EB-F65418F42D97}" dt="2022-08-01T15:13:51.869" v="4283" actId="14100"/>
          <ac:picMkLst>
            <pc:docMk/>
            <pc:sldMk cId="938760948" sldId="278"/>
            <ac:picMk id="7" creationId="{CB80595C-CF9D-BA1E-79AC-1EE00E134797}"/>
          </ac:picMkLst>
        </pc:picChg>
      </pc:sldChg>
      <pc:sldChg chg="addSp delSp modSp new mod">
        <pc:chgData name="rishitha chowdary medarametla" userId="18ba01a7df5f1d30" providerId="LiveId" clId="{814ABFED-AF8D-4690-B2EB-F65418F42D97}" dt="2022-07-31T21:16:37.591" v="3622" actId="14100"/>
        <pc:sldMkLst>
          <pc:docMk/>
          <pc:sldMk cId="2483787069" sldId="279"/>
        </pc:sldMkLst>
        <pc:spChg chg="mod">
          <ac:chgData name="rishitha chowdary medarametla" userId="18ba01a7df5f1d30" providerId="LiveId" clId="{814ABFED-AF8D-4690-B2EB-F65418F42D97}" dt="2022-07-31T21:16:37.591" v="3622" actId="14100"/>
          <ac:spMkLst>
            <pc:docMk/>
            <pc:sldMk cId="2483787069" sldId="279"/>
            <ac:spMk id="2" creationId="{876FCD69-2961-C4D0-9B61-E2191FD71B37}"/>
          </ac:spMkLst>
        </pc:spChg>
        <pc:spChg chg="del">
          <ac:chgData name="rishitha chowdary medarametla" userId="18ba01a7df5f1d30" providerId="LiveId" clId="{814ABFED-AF8D-4690-B2EB-F65418F42D97}" dt="2022-07-31T21:10:20.834" v="3571"/>
          <ac:spMkLst>
            <pc:docMk/>
            <pc:sldMk cId="2483787069" sldId="279"/>
            <ac:spMk id="3" creationId="{06735921-BC90-7CEB-58F0-38DBCBE8B1D1}"/>
          </ac:spMkLst>
        </pc:spChg>
        <pc:spChg chg="add del mod">
          <ac:chgData name="rishitha chowdary medarametla" userId="18ba01a7df5f1d30" providerId="LiveId" clId="{814ABFED-AF8D-4690-B2EB-F65418F42D97}" dt="2022-07-31T21:13:38.313" v="3594"/>
          <ac:spMkLst>
            <pc:docMk/>
            <pc:sldMk cId="2483787069" sldId="279"/>
            <ac:spMk id="8" creationId="{A08B2738-8CD4-508E-84F7-BD8522EE58C2}"/>
          </ac:spMkLst>
        </pc:spChg>
        <pc:picChg chg="add del mod">
          <ac:chgData name="rishitha chowdary medarametla" userId="18ba01a7df5f1d30" providerId="LiveId" clId="{814ABFED-AF8D-4690-B2EB-F65418F42D97}" dt="2022-07-31T21:12:54.390" v="3590" actId="478"/>
          <ac:picMkLst>
            <pc:docMk/>
            <pc:sldMk cId="2483787069" sldId="279"/>
            <ac:picMk id="4" creationId="{BD86AA30-72F6-7CA3-1032-A23F712787BC}"/>
          </ac:picMkLst>
        </pc:picChg>
        <pc:picChg chg="add del mod">
          <ac:chgData name="rishitha chowdary medarametla" userId="18ba01a7df5f1d30" providerId="LiveId" clId="{814ABFED-AF8D-4690-B2EB-F65418F42D97}" dt="2022-07-31T21:11:19.679" v="3582" actId="478"/>
          <ac:picMkLst>
            <pc:docMk/>
            <pc:sldMk cId="2483787069" sldId="279"/>
            <ac:picMk id="5" creationId="{A1A4A0F8-AE30-B16A-4637-BD4FE39DE36E}"/>
          </ac:picMkLst>
        </pc:picChg>
        <pc:picChg chg="add del mod">
          <ac:chgData name="rishitha chowdary medarametla" userId="18ba01a7df5f1d30" providerId="LiveId" clId="{814ABFED-AF8D-4690-B2EB-F65418F42D97}" dt="2022-07-31T21:11:21.761" v="3584" actId="478"/>
          <ac:picMkLst>
            <pc:docMk/>
            <pc:sldMk cId="2483787069" sldId="279"/>
            <ac:picMk id="6" creationId="{33DF84D1-B68E-0732-F0F1-CBE20BC4F7AA}"/>
          </ac:picMkLst>
        </pc:picChg>
        <pc:picChg chg="add mod">
          <ac:chgData name="rishitha chowdary medarametla" userId="18ba01a7df5f1d30" providerId="LiveId" clId="{814ABFED-AF8D-4690-B2EB-F65418F42D97}" dt="2022-07-31T21:15:09.796" v="3608" actId="1076"/>
          <ac:picMkLst>
            <pc:docMk/>
            <pc:sldMk cId="2483787069" sldId="279"/>
            <ac:picMk id="9" creationId="{BEC3940A-6B44-56F8-AEB0-4EA5D0C5D391}"/>
          </ac:picMkLst>
        </pc:picChg>
        <pc:picChg chg="add mod modCrop">
          <ac:chgData name="rishitha chowdary medarametla" userId="18ba01a7df5f1d30" providerId="LiveId" clId="{814ABFED-AF8D-4690-B2EB-F65418F42D97}" dt="2022-07-31T21:16:23.160" v="3619" actId="1076"/>
          <ac:picMkLst>
            <pc:docMk/>
            <pc:sldMk cId="2483787069" sldId="279"/>
            <ac:picMk id="10" creationId="{15E32D6E-ECF1-2C10-CFE0-A430A6C90686}"/>
          </ac:picMkLst>
        </pc:picChg>
      </pc:sldChg>
      <pc:sldChg chg="addSp modSp new del mod">
        <pc:chgData name="rishitha chowdary medarametla" userId="18ba01a7df5f1d30" providerId="LiveId" clId="{814ABFED-AF8D-4690-B2EB-F65418F42D97}" dt="2022-08-01T15:15:11.172" v="4294" actId="47"/>
        <pc:sldMkLst>
          <pc:docMk/>
          <pc:sldMk cId="349906111" sldId="280"/>
        </pc:sldMkLst>
        <pc:spChg chg="mod">
          <ac:chgData name="rishitha chowdary medarametla" userId="18ba01a7df5f1d30" providerId="LiveId" clId="{814ABFED-AF8D-4690-B2EB-F65418F42D97}" dt="2022-07-31T21:22:48.946" v="3653" actId="1076"/>
          <ac:spMkLst>
            <pc:docMk/>
            <pc:sldMk cId="349906111" sldId="280"/>
            <ac:spMk id="2" creationId="{F0EE3ED3-8130-E9CA-7F5F-C81A7CC82C06}"/>
          </ac:spMkLst>
        </pc:spChg>
        <pc:spChg chg="mod">
          <ac:chgData name="rishitha chowdary medarametla" userId="18ba01a7df5f1d30" providerId="LiveId" clId="{814ABFED-AF8D-4690-B2EB-F65418F42D97}" dt="2022-08-01T15:13:32.204" v="4282" actId="14100"/>
          <ac:spMkLst>
            <pc:docMk/>
            <pc:sldMk cId="349906111" sldId="280"/>
            <ac:spMk id="3" creationId="{32DAD530-ABAE-EAA2-15D4-F425C010C90A}"/>
          </ac:spMkLst>
        </pc:spChg>
        <pc:picChg chg="add mod modCrop">
          <ac:chgData name="rishitha chowdary medarametla" userId="18ba01a7df5f1d30" providerId="LiveId" clId="{814ABFED-AF8D-4690-B2EB-F65418F42D97}" dt="2022-07-31T21:24:46.780" v="3661" actId="14100"/>
          <ac:picMkLst>
            <pc:docMk/>
            <pc:sldMk cId="349906111" sldId="280"/>
            <ac:picMk id="4" creationId="{4046CAD0-62B4-A5BA-D172-4E793BF95526}"/>
          </ac:picMkLst>
        </pc:picChg>
        <pc:picChg chg="add mod modCrop">
          <ac:chgData name="rishitha chowdary medarametla" userId="18ba01a7df5f1d30" providerId="LiveId" clId="{814ABFED-AF8D-4690-B2EB-F65418F42D97}" dt="2022-07-31T21:25:47.400" v="3667" actId="1076"/>
          <ac:picMkLst>
            <pc:docMk/>
            <pc:sldMk cId="349906111" sldId="280"/>
            <ac:picMk id="5" creationId="{D1681297-73BD-03AC-AD7E-39A6745F9FD7}"/>
          </ac:picMkLst>
        </pc:picChg>
      </pc:sldChg>
      <pc:sldChg chg="addSp modSp new mod">
        <pc:chgData name="rishitha chowdary medarametla" userId="18ba01a7df5f1d30" providerId="LiveId" clId="{814ABFED-AF8D-4690-B2EB-F65418F42D97}" dt="2022-07-31T21:44:31.216" v="4259" actId="1076"/>
        <pc:sldMkLst>
          <pc:docMk/>
          <pc:sldMk cId="2992495735" sldId="281"/>
        </pc:sldMkLst>
        <pc:spChg chg="mod">
          <ac:chgData name="rishitha chowdary medarametla" userId="18ba01a7df5f1d30" providerId="LiveId" clId="{814ABFED-AF8D-4690-B2EB-F65418F42D97}" dt="2022-07-31T21:41:07.619" v="4236" actId="1076"/>
          <ac:spMkLst>
            <pc:docMk/>
            <pc:sldMk cId="2992495735" sldId="281"/>
            <ac:spMk id="2" creationId="{5CC4E58D-9A92-A4BE-9FB1-4E19DF75DC71}"/>
          </ac:spMkLst>
        </pc:spChg>
        <pc:spChg chg="mod">
          <ac:chgData name="rishitha chowdary medarametla" userId="18ba01a7df5f1d30" providerId="LiveId" clId="{814ABFED-AF8D-4690-B2EB-F65418F42D97}" dt="2022-07-31T21:44:31.216" v="4259" actId="1076"/>
          <ac:spMkLst>
            <pc:docMk/>
            <pc:sldMk cId="2992495735" sldId="281"/>
            <ac:spMk id="3" creationId="{CE8B0C11-BF7D-7530-BD04-2F614AD61345}"/>
          </ac:spMkLst>
        </pc:spChg>
        <pc:picChg chg="add mod modCrop">
          <ac:chgData name="rishitha chowdary medarametla" userId="18ba01a7df5f1d30" providerId="LiveId" clId="{814ABFED-AF8D-4690-B2EB-F65418F42D97}" dt="2022-07-31T21:40:17.830" v="4233" actId="14100"/>
          <ac:picMkLst>
            <pc:docMk/>
            <pc:sldMk cId="2992495735" sldId="281"/>
            <ac:picMk id="4" creationId="{540C6CF5-CC83-0392-618F-C2E3C01C7798}"/>
          </ac:picMkLst>
        </pc:picChg>
        <pc:picChg chg="add mod modCrop">
          <ac:chgData name="rishitha chowdary medarametla" userId="18ba01a7df5f1d30" providerId="LiveId" clId="{814ABFED-AF8D-4690-B2EB-F65418F42D97}" dt="2022-07-31T21:42:18.491" v="4245" actId="14100"/>
          <ac:picMkLst>
            <pc:docMk/>
            <pc:sldMk cId="2992495735" sldId="281"/>
            <ac:picMk id="5" creationId="{65EEF48F-C830-ADF5-2DEB-59DAE87B51E4}"/>
          </ac:picMkLst>
        </pc:picChg>
      </pc:sldChg>
      <pc:sldChg chg="addSp delSp modSp new mod">
        <pc:chgData name="rishitha chowdary medarametla" userId="18ba01a7df5f1d30" providerId="LiveId" clId="{814ABFED-AF8D-4690-B2EB-F65418F42D97}" dt="2022-08-01T15:37:57.595" v="4407" actId="255"/>
        <pc:sldMkLst>
          <pc:docMk/>
          <pc:sldMk cId="1982174334" sldId="282"/>
        </pc:sldMkLst>
        <pc:spChg chg="mod">
          <ac:chgData name="rishitha chowdary medarametla" userId="18ba01a7df5f1d30" providerId="LiveId" clId="{814ABFED-AF8D-4690-B2EB-F65418F42D97}" dt="2022-08-01T15:36:14.748" v="4393" actId="113"/>
          <ac:spMkLst>
            <pc:docMk/>
            <pc:sldMk cId="1982174334" sldId="282"/>
            <ac:spMk id="2" creationId="{53F409E4-F0FE-8C6F-841F-0FF15CDBCDFA}"/>
          </ac:spMkLst>
        </pc:spChg>
        <pc:spChg chg="del">
          <ac:chgData name="rishitha chowdary medarametla" userId="18ba01a7df5f1d30" providerId="LiveId" clId="{814ABFED-AF8D-4690-B2EB-F65418F42D97}" dt="2022-08-01T15:36:27.425" v="4394"/>
          <ac:spMkLst>
            <pc:docMk/>
            <pc:sldMk cId="1982174334" sldId="282"/>
            <ac:spMk id="3" creationId="{C07E0B21-7200-7656-85D8-67688E323997}"/>
          </ac:spMkLst>
        </pc:spChg>
        <pc:spChg chg="add mod">
          <ac:chgData name="rishitha chowdary medarametla" userId="18ba01a7df5f1d30" providerId="LiveId" clId="{814ABFED-AF8D-4690-B2EB-F65418F42D97}" dt="2022-08-01T15:37:57.595" v="4407" actId="255"/>
          <ac:spMkLst>
            <pc:docMk/>
            <pc:sldMk cId="1982174334" sldId="282"/>
            <ac:spMk id="7" creationId="{4A92B771-C6F8-5914-4013-99331C3594B3}"/>
          </ac:spMkLst>
        </pc:spChg>
        <pc:picChg chg="add mod">
          <ac:chgData name="rishitha chowdary medarametla" userId="18ba01a7df5f1d30" providerId="LiveId" clId="{814ABFED-AF8D-4690-B2EB-F65418F42D97}" dt="2022-08-01T15:36:36.900" v="4397" actId="14100"/>
          <ac:picMkLst>
            <pc:docMk/>
            <pc:sldMk cId="1982174334" sldId="282"/>
            <ac:picMk id="4" creationId="{6167DD0C-B936-D9DA-D71E-F8B2383C79F8}"/>
          </ac:picMkLst>
        </pc:picChg>
        <pc:picChg chg="add mod modCrop">
          <ac:chgData name="rishitha chowdary medarametla" userId="18ba01a7df5f1d30" providerId="LiveId" clId="{814ABFED-AF8D-4690-B2EB-F65418F42D97}" dt="2022-08-01T15:37:10.919" v="4401" actId="1076"/>
          <ac:picMkLst>
            <pc:docMk/>
            <pc:sldMk cId="1982174334" sldId="282"/>
            <ac:picMk id="5" creationId="{3C1B35A0-377B-6719-B85A-4353141082AA}"/>
          </ac:picMkLst>
        </pc:picChg>
      </pc:sldChg>
      <pc:sldChg chg="addSp delSp modSp new mod">
        <pc:chgData name="rishitha chowdary medarametla" userId="18ba01a7df5f1d30" providerId="LiveId" clId="{814ABFED-AF8D-4690-B2EB-F65418F42D97}" dt="2022-08-01T15:33:25.597" v="4354" actId="14100"/>
        <pc:sldMkLst>
          <pc:docMk/>
          <pc:sldMk cId="593917947" sldId="283"/>
        </pc:sldMkLst>
        <pc:spChg chg="mod">
          <ac:chgData name="rishitha chowdary medarametla" userId="18ba01a7df5f1d30" providerId="LiveId" clId="{814ABFED-AF8D-4690-B2EB-F65418F42D97}" dt="2022-08-01T15:31:27.457" v="4332" actId="14100"/>
          <ac:spMkLst>
            <pc:docMk/>
            <pc:sldMk cId="593917947" sldId="283"/>
            <ac:spMk id="2" creationId="{F0086490-9D2D-C51B-CB78-D50D28D044FD}"/>
          </ac:spMkLst>
        </pc:spChg>
        <pc:spChg chg="del">
          <ac:chgData name="rishitha chowdary medarametla" userId="18ba01a7df5f1d30" providerId="LiveId" clId="{814ABFED-AF8D-4690-B2EB-F65418F42D97}" dt="2022-08-01T15:30:14.748" v="4320"/>
          <ac:spMkLst>
            <pc:docMk/>
            <pc:sldMk cId="593917947" sldId="283"/>
            <ac:spMk id="3" creationId="{06C569A9-221B-EE88-94E0-4434D7BB6BC2}"/>
          </ac:spMkLst>
        </pc:spChg>
        <pc:spChg chg="add mod">
          <ac:chgData name="rishitha chowdary medarametla" userId="18ba01a7df5f1d30" providerId="LiveId" clId="{814ABFED-AF8D-4690-B2EB-F65418F42D97}" dt="2022-08-01T15:33:10.980" v="4350" actId="1076"/>
          <ac:spMkLst>
            <pc:docMk/>
            <pc:sldMk cId="593917947" sldId="283"/>
            <ac:spMk id="7" creationId="{BB405A88-A755-B12F-DC03-E99D6755B3A3}"/>
          </ac:spMkLst>
        </pc:spChg>
        <pc:picChg chg="add mod modCrop">
          <ac:chgData name="rishitha chowdary medarametla" userId="18ba01a7df5f1d30" providerId="LiveId" clId="{814ABFED-AF8D-4690-B2EB-F65418F42D97}" dt="2022-08-01T15:32:11.246" v="4339" actId="14100"/>
          <ac:picMkLst>
            <pc:docMk/>
            <pc:sldMk cId="593917947" sldId="283"/>
            <ac:picMk id="4" creationId="{CC414094-1028-720D-651A-CF7564764DAE}"/>
          </ac:picMkLst>
        </pc:picChg>
        <pc:picChg chg="add mod modCrop">
          <ac:chgData name="rishitha chowdary medarametla" userId="18ba01a7df5f1d30" providerId="LiveId" clId="{814ABFED-AF8D-4690-B2EB-F65418F42D97}" dt="2022-08-01T15:33:25.597" v="4354" actId="14100"/>
          <ac:picMkLst>
            <pc:docMk/>
            <pc:sldMk cId="593917947" sldId="283"/>
            <ac:picMk id="5" creationId="{9503387E-E4FB-1929-B785-F802221496FF}"/>
          </ac:picMkLst>
        </pc:picChg>
      </pc:sldChg>
      <pc:sldChg chg="addSp delSp modSp new mod">
        <pc:chgData name="rishitha chowdary medarametla" userId="18ba01a7df5f1d30" providerId="LiveId" clId="{814ABFED-AF8D-4690-B2EB-F65418F42D97}" dt="2022-08-01T15:44:46.975" v="4479" actId="1076"/>
        <pc:sldMkLst>
          <pc:docMk/>
          <pc:sldMk cId="1268139072" sldId="284"/>
        </pc:sldMkLst>
        <pc:spChg chg="mod">
          <ac:chgData name="rishitha chowdary medarametla" userId="18ba01a7df5f1d30" providerId="LiveId" clId="{814ABFED-AF8D-4690-B2EB-F65418F42D97}" dt="2022-08-01T15:42:36.081" v="4463" actId="255"/>
          <ac:spMkLst>
            <pc:docMk/>
            <pc:sldMk cId="1268139072" sldId="284"/>
            <ac:spMk id="2" creationId="{A52C5C4A-9333-B178-ABEC-A83E45383166}"/>
          </ac:spMkLst>
        </pc:spChg>
        <pc:spChg chg="del mod">
          <ac:chgData name="rishitha chowdary medarametla" userId="18ba01a7df5f1d30" providerId="LiveId" clId="{814ABFED-AF8D-4690-B2EB-F65418F42D97}" dt="2022-08-01T15:42:55.908" v="4465"/>
          <ac:spMkLst>
            <pc:docMk/>
            <pc:sldMk cId="1268139072" sldId="284"/>
            <ac:spMk id="3" creationId="{A0DEE8CE-7ECC-5596-F559-56422475B47B}"/>
          </ac:spMkLst>
        </pc:spChg>
        <pc:spChg chg="add mod">
          <ac:chgData name="rishitha chowdary medarametla" userId="18ba01a7df5f1d30" providerId="LiveId" clId="{814ABFED-AF8D-4690-B2EB-F65418F42D97}" dt="2022-08-01T15:44:46.975" v="4479" actId="1076"/>
          <ac:spMkLst>
            <pc:docMk/>
            <pc:sldMk cId="1268139072" sldId="284"/>
            <ac:spMk id="7" creationId="{F79EF1A4-2896-1008-3996-F13C2D573887}"/>
          </ac:spMkLst>
        </pc:spChg>
        <pc:picChg chg="add mod">
          <ac:chgData name="rishitha chowdary medarametla" userId="18ba01a7df5f1d30" providerId="LiveId" clId="{814ABFED-AF8D-4690-B2EB-F65418F42D97}" dt="2022-08-01T15:43:46.739" v="4473" actId="14100"/>
          <ac:picMkLst>
            <pc:docMk/>
            <pc:sldMk cId="1268139072" sldId="284"/>
            <ac:picMk id="4" creationId="{0C1653C6-18BF-BAD9-4BC7-8E4DC405A18E}"/>
          </ac:picMkLst>
        </pc:picChg>
        <pc:picChg chg="add mod modCrop">
          <ac:chgData name="rishitha chowdary medarametla" userId="18ba01a7df5f1d30" providerId="LiveId" clId="{814ABFED-AF8D-4690-B2EB-F65418F42D97}" dt="2022-08-01T15:43:36.220" v="4471" actId="1076"/>
          <ac:picMkLst>
            <pc:docMk/>
            <pc:sldMk cId="1268139072" sldId="284"/>
            <ac:picMk id="5" creationId="{A3CDCCB6-30A4-DE27-2CEC-4DB629666701}"/>
          </ac:picMkLst>
        </pc:picChg>
      </pc:sldChg>
      <pc:sldChg chg="addSp delSp modSp new mod">
        <pc:chgData name="rishitha chowdary medarametla" userId="18ba01a7df5f1d30" providerId="LiveId" clId="{814ABFED-AF8D-4690-B2EB-F65418F42D97}" dt="2022-08-01T15:54:22.855" v="4617" actId="14100"/>
        <pc:sldMkLst>
          <pc:docMk/>
          <pc:sldMk cId="1463799141" sldId="285"/>
        </pc:sldMkLst>
        <pc:spChg chg="mod">
          <ac:chgData name="rishitha chowdary medarametla" userId="18ba01a7df5f1d30" providerId="LiveId" clId="{814ABFED-AF8D-4690-B2EB-F65418F42D97}" dt="2022-08-01T15:49:41.894" v="4580" actId="255"/>
          <ac:spMkLst>
            <pc:docMk/>
            <pc:sldMk cId="1463799141" sldId="285"/>
            <ac:spMk id="2" creationId="{5969D465-0D9B-A867-88CF-FC06418BB07A}"/>
          </ac:spMkLst>
        </pc:spChg>
        <pc:spChg chg="mod">
          <ac:chgData name="rishitha chowdary medarametla" userId="18ba01a7df5f1d30" providerId="LiveId" clId="{814ABFED-AF8D-4690-B2EB-F65418F42D97}" dt="2022-08-01T15:50:41.295" v="4589" actId="207"/>
          <ac:spMkLst>
            <pc:docMk/>
            <pc:sldMk cId="1463799141" sldId="285"/>
            <ac:spMk id="3" creationId="{349B8722-2FCE-533D-3270-C1A1D7D3B877}"/>
          </ac:spMkLst>
        </pc:spChg>
        <pc:spChg chg="add mod">
          <ac:chgData name="rishitha chowdary medarametla" userId="18ba01a7df5f1d30" providerId="LiveId" clId="{814ABFED-AF8D-4690-B2EB-F65418F42D97}" dt="2022-08-01T15:50:47.941" v="4590" actId="1076"/>
          <ac:spMkLst>
            <pc:docMk/>
            <pc:sldMk cId="1463799141" sldId="285"/>
            <ac:spMk id="6" creationId="{FD24078C-4023-91B5-AE18-7E13C24C3B10}"/>
          </ac:spMkLst>
        </pc:spChg>
        <pc:spChg chg="add mod">
          <ac:chgData name="rishitha chowdary medarametla" userId="18ba01a7df5f1d30" providerId="LiveId" clId="{814ABFED-AF8D-4690-B2EB-F65418F42D97}" dt="2022-08-01T15:54:15.459" v="4615" actId="1076"/>
          <ac:spMkLst>
            <pc:docMk/>
            <pc:sldMk cId="1463799141" sldId="285"/>
            <ac:spMk id="9" creationId="{438DC653-D846-6107-0C67-C81192A5EB3E}"/>
          </ac:spMkLst>
        </pc:spChg>
        <pc:spChg chg="add del mod">
          <ac:chgData name="rishitha chowdary medarametla" userId="18ba01a7df5f1d30" providerId="LiveId" clId="{814ABFED-AF8D-4690-B2EB-F65418F42D97}" dt="2022-08-01T15:52:51.222" v="4606" actId="478"/>
          <ac:spMkLst>
            <pc:docMk/>
            <pc:sldMk cId="1463799141" sldId="285"/>
            <ac:spMk id="10" creationId="{6DBB5D28-6CB4-E325-4218-AA2A589C3200}"/>
          </ac:spMkLst>
        </pc:spChg>
        <pc:spChg chg="add del mod">
          <ac:chgData name="rishitha chowdary medarametla" userId="18ba01a7df5f1d30" providerId="LiveId" clId="{814ABFED-AF8D-4690-B2EB-F65418F42D97}" dt="2022-08-01T15:52:51.222" v="4606" actId="478"/>
          <ac:spMkLst>
            <pc:docMk/>
            <pc:sldMk cId="1463799141" sldId="285"/>
            <ac:spMk id="11" creationId="{5A10B682-6143-7EA0-420B-ADB86CCAA2FA}"/>
          </ac:spMkLst>
        </pc:spChg>
        <pc:picChg chg="add mod modCrop">
          <ac:chgData name="rishitha chowdary medarametla" userId="18ba01a7df5f1d30" providerId="LiveId" clId="{814ABFED-AF8D-4690-B2EB-F65418F42D97}" dt="2022-08-01T15:50:22.051" v="4586" actId="1076"/>
          <ac:picMkLst>
            <pc:docMk/>
            <pc:sldMk cId="1463799141" sldId="285"/>
            <ac:picMk id="4" creationId="{066812A2-D462-8B41-F6A3-619819A1C0CC}"/>
          </ac:picMkLst>
        </pc:picChg>
        <pc:picChg chg="add mod modCrop">
          <ac:chgData name="rishitha chowdary medarametla" userId="18ba01a7df5f1d30" providerId="LiveId" clId="{814ABFED-AF8D-4690-B2EB-F65418F42D97}" dt="2022-08-01T15:54:05.065" v="4614" actId="14100"/>
          <ac:picMkLst>
            <pc:docMk/>
            <pc:sldMk cId="1463799141" sldId="285"/>
            <ac:picMk id="7" creationId="{80CBC935-9D1F-BFC3-A72B-4BBCB7CD6BD3}"/>
          </ac:picMkLst>
        </pc:picChg>
        <pc:picChg chg="add mod modCrop">
          <ac:chgData name="rishitha chowdary medarametla" userId="18ba01a7df5f1d30" providerId="LiveId" clId="{814ABFED-AF8D-4690-B2EB-F65418F42D97}" dt="2022-08-01T15:54:22.855" v="4617" actId="14100"/>
          <ac:picMkLst>
            <pc:docMk/>
            <pc:sldMk cId="1463799141" sldId="285"/>
            <ac:picMk id="13" creationId="{F760538D-7E24-8CB9-DF25-723BBF90835F}"/>
          </ac:picMkLst>
        </pc:picChg>
        <pc:picChg chg="add del mod">
          <ac:chgData name="rishitha chowdary medarametla" userId="18ba01a7df5f1d30" providerId="LiveId" clId="{814ABFED-AF8D-4690-B2EB-F65418F42D97}" dt="2022-08-01T15:52:51.222" v="4606" actId="478"/>
          <ac:picMkLst>
            <pc:docMk/>
            <pc:sldMk cId="1463799141" sldId="285"/>
            <ac:picMk id="1025" creationId="{D6BBFDFD-AB5D-CB86-CC4B-2FE49121F845}"/>
          </ac:picMkLst>
        </pc:picChg>
      </pc:sldChg>
      <pc:sldChg chg="addSp delSp modSp new mod setBg">
        <pc:chgData name="rishitha chowdary medarametla" userId="18ba01a7df5f1d30" providerId="LiveId" clId="{814ABFED-AF8D-4690-B2EB-F65418F42D97}" dt="2022-08-01T16:19:21.944" v="4876" actId="207"/>
        <pc:sldMkLst>
          <pc:docMk/>
          <pc:sldMk cId="457480081" sldId="286"/>
        </pc:sldMkLst>
        <pc:spChg chg="mod">
          <ac:chgData name="rishitha chowdary medarametla" userId="18ba01a7df5f1d30" providerId="LiveId" clId="{814ABFED-AF8D-4690-B2EB-F65418F42D97}" dt="2022-08-01T16:16:17.241" v="4867" actId="26606"/>
          <ac:spMkLst>
            <pc:docMk/>
            <pc:sldMk cId="457480081" sldId="286"/>
            <ac:spMk id="2" creationId="{652BDDE4-54E7-1E2B-D68E-FF79B75BB3A1}"/>
          </ac:spMkLst>
        </pc:spChg>
        <pc:spChg chg="add del mod">
          <ac:chgData name="rishitha chowdary medarametla" userId="18ba01a7df5f1d30" providerId="LiveId" clId="{814ABFED-AF8D-4690-B2EB-F65418F42D97}" dt="2022-08-01T16:16:17.288" v="4868" actId="26606"/>
          <ac:spMkLst>
            <pc:docMk/>
            <pc:sldMk cId="457480081" sldId="286"/>
            <ac:spMk id="3" creationId="{07CB3626-508E-FC94-7732-31B275D2103B}"/>
          </ac:spMkLst>
        </pc:spChg>
        <pc:spChg chg="add del">
          <ac:chgData name="rishitha chowdary medarametla" userId="18ba01a7df5f1d30" providerId="LiveId" clId="{814ABFED-AF8D-4690-B2EB-F65418F42D97}" dt="2022-08-01T16:16:17.241" v="4867" actId="26606"/>
          <ac:spMkLst>
            <pc:docMk/>
            <pc:sldMk cId="457480081" sldId="286"/>
            <ac:spMk id="7" creationId="{07CB3626-508E-FC94-7732-31B275D2103B}"/>
          </ac:spMkLst>
        </pc:spChg>
        <pc:spChg chg="add del">
          <ac:chgData name="rishitha chowdary medarametla" userId="18ba01a7df5f1d30" providerId="LiveId" clId="{814ABFED-AF8D-4690-B2EB-F65418F42D97}" dt="2022-08-01T16:16:07.807" v="4861" actId="26606"/>
          <ac:spMkLst>
            <pc:docMk/>
            <pc:sldMk cId="457480081" sldId="286"/>
            <ac:spMk id="8" creationId="{375136A9-49F9-4DA0-A741-F065B0FA091D}"/>
          </ac:spMkLst>
        </pc:spChg>
        <pc:spChg chg="add del">
          <ac:chgData name="rishitha chowdary medarametla" userId="18ba01a7df5f1d30" providerId="LiveId" clId="{814ABFED-AF8D-4690-B2EB-F65418F42D97}" dt="2022-08-01T16:16:17.241" v="4867" actId="26606"/>
          <ac:spMkLst>
            <pc:docMk/>
            <pc:sldMk cId="457480081" sldId="286"/>
            <ac:spMk id="9" creationId="{E88A2CF0-EEEA-4EBA-876E-6521DF75DA62}"/>
          </ac:spMkLst>
        </pc:spChg>
        <pc:spChg chg="add del">
          <ac:chgData name="rishitha chowdary medarametla" userId="18ba01a7df5f1d30" providerId="LiveId" clId="{814ABFED-AF8D-4690-B2EB-F65418F42D97}" dt="2022-08-01T16:16:07.807" v="4861" actId="26606"/>
          <ac:spMkLst>
            <pc:docMk/>
            <pc:sldMk cId="457480081" sldId="286"/>
            <ac:spMk id="10" creationId="{B912F6C7-0423-4B6F-AECE-710C848918FD}"/>
          </ac:spMkLst>
        </pc:spChg>
        <pc:spChg chg="add del">
          <ac:chgData name="rishitha chowdary medarametla" userId="18ba01a7df5f1d30" providerId="LiveId" clId="{814ABFED-AF8D-4690-B2EB-F65418F42D97}" dt="2022-08-01T16:16:17.241" v="4867" actId="26606"/>
          <ac:spMkLst>
            <pc:docMk/>
            <pc:sldMk cId="457480081" sldId="286"/>
            <ac:spMk id="11" creationId="{23B8DCDE-0295-4B08-88C9-5E6D9560CA81}"/>
          </ac:spMkLst>
        </pc:spChg>
        <pc:spChg chg="add del">
          <ac:chgData name="rishitha chowdary medarametla" userId="18ba01a7df5f1d30" providerId="LiveId" clId="{814ABFED-AF8D-4690-B2EB-F65418F42D97}" dt="2022-08-01T16:16:11.626" v="4863" actId="26606"/>
          <ac:spMkLst>
            <pc:docMk/>
            <pc:sldMk cId="457480081" sldId="286"/>
            <ac:spMk id="14" creationId="{5690F3EE-0CD1-4520-B020-4E1DF3141C74}"/>
          </ac:spMkLst>
        </pc:spChg>
        <pc:spChg chg="add del">
          <ac:chgData name="rishitha chowdary medarametla" userId="18ba01a7df5f1d30" providerId="LiveId" clId="{814ABFED-AF8D-4690-B2EB-F65418F42D97}" dt="2022-08-01T16:16:11.626" v="4863" actId="26606"/>
          <ac:spMkLst>
            <pc:docMk/>
            <pc:sldMk cId="457480081" sldId="286"/>
            <ac:spMk id="15" creationId="{9EFDE1E9-7FE0-45CA-9DE2-237F77319A9F}"/>
          </ac:spMkLst>
        </pc:spChg>
        <pc:graphicFrameChg chg="add del">
          <ac:chgData name="rishitha chowdary medarametla" userId="18ba01a7df5f1d30" providerId="LiveId" clId="{814ABFED-AF8D-4690-B2EB-F65418F42D97}" dt="2022-08-01T16:16:12.888" v="4865" actId="26606"/>
          <ac:graphicFrameMkLst>
            <pc:docMk/>
            <pc:sldMk cId="457480081" sldId="286"/>
            <ac:graphicFrameMk id="5" creationId="{D450BB0C-CE86-F8D5-741C-ABAF49DC8D47}"/>
          </ac:graphicFrameMkLst>
        </pc:graphicFrameChg>
        <pc:graphicFrameChg chg="add modGraphic">
          <ac:chgData name="rishitha chowdary medarametla" userId="18ba01a7df5f1d30" providerId="LiveId" clId="{814ABFED-AF8D-4690-B2EB-F65418F42D97}" dt="2022-08-01T16:19:21.944" v="4876" actId="207"/>
          <ac:graphicFrameMkLst>
            <pc:docMk/>
            <pc:sldMk cId="457480081" sldId="286"/>
            <ac:graphicFrameMk id="16" creationId="{E29FE92E-3760-AE25-1C27-0A5F66C64F79}"/>
          </ac:graphicFrameMkLst>
        </pc:graphicFrameChg>
        <pc:cxnChg chg="add del">
          <ac:chgData name="rishitha chowdary medarametla" userId="18ba01a7df5f1d30" providerId="LiveId" clId="{814ABFED-AF8D-4690-B2EB-F65418F42D97}" dt="2022-08-01T16:16:07.807" v="4861" actId="26606"/>
          <ac:cxnSpMkLst>
            <pc:docMk/>
            <pc:sldMk cId="457480081" sldId="286"/>
            <ac:cxnSpMk id="12" creationId="{A7208205-03EE-4EC8-9C34-59270C1880D8}"/>
          </ac:cxnSpMkLst>
        </pc:cxnChg>
        <pc:cxnChg chg="add del">
          <ac:chgData name="rishitha chowdary medarametla" userId="18ba01a7df5f1d30" providerId="LiveId" clId="{814ABFED-AF8D-4690-B2EB-F65418F42D97}" dt="2022-08-01T16:16:17.241" v="4867" actId="26606"/>
          <ac:cxnSpMkLst>
            <pc:docMk/>
            <pc:sldMk cId="457480081" sldId="286"/>
            <ac:cxnSpMk id="13" creationId="{08757D1C-8139-4BDF-A28F-418158B4F7C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57468-B45A-47AD-835E-9EA4F02E822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1884E-E947-4BF3-A4E8-400FCDFB4F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 business, employee attrition is when employees leave the company for whatever reason, either they've found a new job or retired, and haven't been replaced immediately.</a:t>
          </a:r>
        </a:p>
      </dgm:t>
    </dgm:pt>
    <dgm:pt modelId="{820763BE-9B0B-4CA3-8E7F-1D7DC8BD5B90}" type="parTrans" cxnId="{CE585BA7-28A4-4113-B467-1D4328F6C2A9}">
      <dgm:prSet/>
      <dgm:spPr/>
      <dgm:t>
        <a:bodyPr/>
        <a:lstStyle/>
        <a:p>
          <a:endParaRPr lang="en-US"/>
        </a:p>
      </dgm:t>
    </dgm:pt>
    <dgm:pt modelId="{9705BBC3-9407-40A1-B5A5-AAB17CE700AB}" type="sibTrans" cxnId="{CE585BA7-28A4-4113-B467-1D4328F6C2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19F2EB-E569-4A36-8BEE-04826E948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For a company to be successful, it needs not only to attract top talent but also needs to retain these </a:t>
          </a:r>
          <a:r>
            <a:rPr lang="en-US" sz="1400" dirty="0" smtClean="0"/>
            <a:t>talents. For this, I took a </a:t>
          </a:r>
          <a:r>
            <a:rPr lang="en-US" sz="1400" dirty="0"/>
            <a:t>dataset </a:t>
          </a:r>
          <a:r>
            <a:rPr lang="en-US" sz="1400" dirty="0" smtClean="0"/>
            <a:t>regarding </a:t>
          </a:r>
          <a:r>
            <a:rPr lang="en-US" sz="1400" dirty="0"/>
            <a:t>a certain company's employee list to try to find patterns that may provide useful information in understanding why employees leave.</a:t>
          </a:r>
        </a:p>
      </dgm:t>
    </dgm:pt>
    <dgm:pt modelId="{E73E9B48-F654-4245-9A75-D8BDCFD567B0}" type="parTrans" cxnId="{90E31C33-70F9-4E31-8A9B-78685C64B9DF}">
      <dgm:prSet/>
      <dgm:spPr/>
      <dgm:t>
        <a:bodyPr/>
        <a:lstStyle/>
        <a:p>
          <a:endParaRPr lang="en-US"/>
        </a:p>
      </dgm:t>
    </dgm:pt>
    <dgm:pt modelId="{12FDCF8E-222B-4DC3-99AC-EF16C640E477}" type="sibTrans" cxnId="{90E31C33-70F9-4E31-8A9B-78685C64B9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B8E6FF-7E7C-483A-9B44-94B1171B3525}" type="pres">
      <dgm:prSet presAssocID="{0C057468-B45A-47AD-835E-9EA4F02E822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0B9AB03-0541-446B-9E3C-29C2724A2AD1}" type="pres">
      <dgm:prSet presAssocID="{0C057468-B45A-47AD-835E-9EA4F02E8228}" presName="container" presStyleCnt="0">
        <dgm:presLayoutVars>
          <dgm:dir/>
          <dgm:resizeHandles val="exact"/>
        </dgm:presLayoutVars>
      </dgm:prSet>
      <dgm:spPr/>
    </dgm:pt>
    <dgm:pt modelId="{51573132-11D2-41AB-BCD9-9A541608B3C0}" type="pres">
      <dgm:prSet presAssocID="{7541884E-E947-4BF3-A4E8-400FCDFB4FC2}" presName="compNode" presStyleCnt="0"/>
      <dgm:spPr/>
    </dgm:pt>
    <dgm:pt modelId="{98D65F42-C540-4348-88AF-0AF0CD209B2A}" type="pres">
      <dgm:prSet presAssocID="{7541884E-E947-4BF3-A4E8-400FCDFB4FC2}" presName="iconBgRect" presStyleLbl="bgShp" presStyleIdx="0" presStyleCnt="2" custScaleX="248165" custScaleY="265217" custLinFactX="-134738" custLinFactNeighborX="-200000" custLinFactNeighborY="-12875"/>
      <dgm:spPr/>
    </dgm:pt>
    <dgm:pt modelId="{97956D81-B24B-41D9-B188-9CE14ADA1251}" type="pres">
      <dgm:prSet presAssocID="{7541884E-E947-4BF3-A4E8-400FCDFB4FC2}" presName="iconRect" presStyleLbl="node1" presStyleIdx="0" presStyleCnt="2" custScaleX="305837" custScaleY="308656" custLinFactX="-286014" custLinFactNeighborX="-300000" custLinFactNeighborY="-2547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52A8336-97E4-4107-B525-BDA27BFC7D00}" type="pres">
      <dgm:prSet presAssocID="{7541884E-E947-4BF3-A4E8-400FCDFB4FC2}" presName="spaceRect" presStyleCnt="0"/>
      <dgm:spPr/>
    </dgm:pt>
    <dgm:pt modelId="{A1217BD7-5830-4E32-AD79-D90A81B73F6F}" type="pres">
      <dgm:prSet presAssocID="{7541884E-E947-4BF3-A4E8-400FCDFB4FC2}" presName="textRect" presStyleLbl="revTx" presStyleIdx="0" presStyleCnt="2" custScaleX="248182" custScaleY="433377" custLinFactNeighborX="-42935" custLinFactNeighborY="2575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6198E3C9-CEBF-49CA-AFDB-A7BA9E9BE241}" type="pres">
      <dgm:prSet presAssocID="{9705BBC3-9407-40A1-B5A5-AAB17CE700AB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4FAC7D1-7241-4ED1-B011-86DFC85E7CCA}" type="pres">
      <dgm:prSet presAssocID="{CB19F2EB-E569-4A36-8BEE-04826E9489BF}" presName="compNode" presStyleCnt="0"/>
      <dgm:spPr/>
    </dgm:pt>
    <dgm:pt modelId="{7AD8F28F-66DB-42E6-93C9-FB5DE906DB01}" type="pres">
      <dgm:prSet presAssocID="{CB19F2EB-E569-4A36-8BEE-04826E9489BF}" presName="iconBgRect" presStyleLbl="bgShp" presStyleIdx="1" presStyleCnt="2" custScaleX="269001" custScaleY="286432" custLinFactX="-13800" custLinFactNeighborX="-100000" custLinFactNeighborY="-18400"/>
      <dgm:spPr/>
    </dgm:pt>
    <dgm:pt modelId="{6A5420AC-F993-4EFA-B8F6-54341321A464}" type="pres">
      <dgm:prSet presAssocID="{CB19F2EB-E569-4A36-8BEE-04826E9489BF}" presName="iconRect" presStyleLbl="node1" presStyleIdx="1" presStyleCnt="2" custScaleX="324839" custScaleY="250721" custLinFactX="-97709" custLinFactNeighborX="-100000" custLinFactNeighborY="-771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7101DC3D-848C-425D-9203-D27ABF815F0B}" type="pres">
      <dgm:prSet presAssocID="{CB19F2EB-E569-4A36-8BEE-04826E9489BF}" presName="spaceRect" presStyleCnt="0"/>
      <dgm:spPr/>
    </dgm:pt>
    <dgm:pt modelId="{532C0C45-ACC8-47C1-B4EA-4C8E70AACF37}" type="pres">
      <dgm:prSet presAssocID="{CB19F2EB-E569-4A36-8BEE-04826E9489BF}" presName="textRect" presStyleLbl="revTx" presStyleIdx="1" presStyleCnt="2" custScaleX="262934" custScaleY="518063" custLinFactNeighborX="77401" custLinFactNeighborY="38727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7224368-7A11-4918-A88A-0CEFF02B849A}" type="presOf" srcId="{CB19F2EB-E569-4A36-8BEE-04826E9489BF}" destId="{532C0C45-ACC8-47C1-B4EA-4C8E70AACF37}" srcOrd="0" destOrd="0" presId="urn:microsoft.com/office/officeart/2018/2/layout/IconCircleList"/>
    <dgm:cxn modelId="{CE585BA7-28A4-4113-B467-1D4328F6C2A9}" srcId="{0C057468-B45A-47AD-835E-9EA4F02E8228}" destId="{7541884E-E947-4BF3-A4E8-400FCDFB4FC2}" srcOrd="0" destOrd="0" parTransId="{820763BE-9B0B-4CA3-8E7F-1D7DC8BD5B90}" sibTransId="{9705BBC3-9407-40A1-B5A5-AAB17CE700AB}"/>
    <dgm:cxn modelId="{B501FD26-E553-4627-9F0A-F3174F0C6B0E}" type="presOf" srcId="{9705BBC3-9407-40A1-B5A5-AAB17CE700AB}" destId="{6198E3C9-CEBF-49CA-AFDB-A7BA9E9BE241}" srcOrd="0" destOrd="0" presId="urn:microsoft.com/office/officeart/2018/2/layout/IconCircleList"/>
    <dgm:cxn modelId="{1BB8D923-96C6-4822-BE1C-09B1BD8B3180}" type="presOf" srcId="{0C057468-B45A-47AD-835E-9EA4F02E8228}" destId="{21B8E6FF-7E7C-483A-9B44-94B1171B3525}" srcOrd="0" destOrd="0" presId="urn:microsoft.com/office/officeart/2018/2/layout/IconCircleList"/>
    <dgm:cxn modelId="{90E31C33-70F9-4E31-8A9B-78685C64B9DF}" srcId="{0C057468-B45A-47AD-835E-9EA4F02E8228}" destId="{CB19F2EB-E569-4A36-8BEE-04826E9489BF}" srcOrd="1" destOrd="0" parTransId="{E73E9B48-F654-4245-9A75-D8BDCFD567B0}" sibTransId="{12FDCF8E-222B-4DC3-99AC-EF16C640E477}"/>
    <dgm:cxn modelId="{B96F4268-45FF-46E5-A081-57DAE55A9265}" type="presOf" srcId="{7541884E-E947-4BF3-A4E8-400FCDFB4FC2}" destId="{A1217BD7-5830-4E32-AD79-D90A81B73F6F}" srcOrd="0" destOrd="0" presId="urn:microsoft.com/office/officeart/2018/2/layout/IconCircleList"/>
    <dgm:cxn modelId="{E550F8C9-91F6-42AB-BC93-71EA965007B6}" type="presParOf" srcId="{21B8E6FF-7E7C-483A-9B44-94B1171B3525}" destId="{A0B9AB03-0541-446B-9E3C-29C2724A2AD1}" srcOrd="0" destOrd="0" presId="urn:microsoft.com/office/officeart/2018/2/layout/IconCircleList"/>
    <dgm:cxn modelId="{E39DB49A-082E-4FB1-AD0B-2E3A6A220A19}" type="presParOf" srcId="{A0B9AB03-0541-446B-9E3C-29C2724A2AD1}" destId="{51573132-11D2-41AB-BCD9-9A541608B3C0}" srcOrd="0" destOrd="0" presId="urn:microsoft.com/office/officeart/2018/2/layout/IconCircleList"/>
    <dgm:cxn modelId="{A9990511-EC8F-4EB4-A59F-74B14F9015C2}" type="presParOf" srcId="{51573132-11D2-41AB-BCD9-9A541608B3C0}" destId="{98D65F42-C540-4348-88AF-0AF0CD209B2A}" srcOrd="0" destOrd="0" presId="urn:microsoft.com/office/officeart/2018/2/layout/IconCircleList"/>
    <dgm:cxn modelId="{32CC62E4-338D-4C14-8588-0678E616F4F1}" type="presParOf" srcId="{51573132-11D2-41AB-BCD9-9A541608B3C0}" destId="{97956D81-B24B-41D9-B188-9CE14ADA1251}" srcOrd="1" destOrd="0" presId="urn:microsoft.com/office/officeart/2018/2/layout/IconCircleList"/>
    <dgm:cxn modelId="{81B172B9-FC55-4714-91D6-5F5AA7628842}" type="presParOf" srcId="{51573132-11D2-41AB-BCD9-9A541608B3C0}" destId="{E52A8336-97E4-4107-B525-BDA27BFC7D00}" srcOrd="2" destOrd="0" presId="urn:microsoft.com/office/officeart/2018/2/layout/IconCircleList"/>
    <dgm:cxn modelId="{48C316FF-81A7-4E43-9C2E-AE53654BF11A}" type="presParOf" srcId="{51573132-11D2-41AB-BCD9-9A541608B3C0}" destId="{A1217BD7-5830-4E32-AD79-D90A81B73F6F}" srcOrd="3" destOrd="0" presId="urn:microsoft.com/office/officeart/2018/2/layout/IconCircleList"/>
    <dgm:cxn modelId="{7AF3DE27-1992-4894-BC55-5185D00BF084}" type="presParOf" srcId="{A0B9AB03-0541-446B-9E3C-29C2724A2AD1}" destId="{6198E3C9-CEBF-49CA-AFDB-A7BA9E9BE241}" srcOrd="1" destOrd="0" presId="urn:microsoft.com/office/officeart/2018/2/layout/IconCircleList"/>
    <dgm:cxn modelId="{EE9209F6-2FD3-463D-8826-8D655F0E8F76}" type="presParOf" srcId="{A0B9AB03-0541-446B-9E3C-29C2724A2AD1}" destId="{44FAC7D1-7241-4ED1-B011-86DFC85E7CCA}" srcOrd="2" destOrd="0" presId="urn:microsoft.com/office/officeart/2018/2/layout/IconCircleList"/>
    <dgm:cxn modelId="{C03C5690-C874-475D-ACFF-7AE4E935664A}" type="presParOf" srcId="{44FAC7D1-7241-4ED1-B011-86DFC85E7CCA}" destId="{7AD8F28F-66DB-42E6-93C9-FB5DE906DB01}" srcOrd="0" destOrd="0" presId="urn:microsoft.com/office/officeart/2018/2/layout/IconCircleList"/>
    <dgm:cxn modelId="{1FB54BCC-0E52-4529-91DD-916DBE387849}" type="presParOf" srcId="{44FAC7D1-7241-4ED1-B011-86DFC85E7CCA}" destId="{6A5420AC-F993-4EFA-B8F6-54341321A464}" srcOrd="1" destOrd="0" presId="urn:microsoft.com/office/officeart/2018/2/layout/IconCircleList"/>
    <dgm:cxn modelId="{F6B7A94D-B41D-45CE-A69D-0C39A65E4E6F}" type="presParOf" srcId="{44FAC7D1-7241-4ED1-B011-86DFC85E7CCA}" destId="{7101DC3D-848C-425D-9203-D27ABF815F0B}" srcOrd="2" destOrd="0" presId="urn:microsoft.com/office/officeart/2018/2/layout/IconCircleList"/>
    <dgm:cxn modelId="{C0F7D9C6-BE74-462E-942F-34390CD686C2}" type="presParOf" srcId="{44FAC7D1-7241-4ED1-B011-86DFC85E7CCA}" destId="{532C0C45-ACC8-47C1-B4EA-4C8E70AACF3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35918-876E-4298-8953-3CC33E44935C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BC31BF-432A-4968-A996-D30A34A1661F}">
      <dgm:prSet/>
      <dgm:spPr/>
      <dgm:t>
        <a:bodyPr/>
        <a:lstStyle/>
        <a:p>
          <a:r>
            <a:rPr lang="en-US"/>
            <a:t>Check</a:t>
          </a:r>
        </a:p>
      </dgm:t>
    </dgm:pt>
    <dgm:pt modelId="{058C0F06-F630-4985-850C-4541A9CC4061}" type="parTrans" cxnId="{DD63BF99-8B17-4CE6-B465-0D1D5D35B9D0}">
      <dgm:prSet/>
      <dgm:spPr/>
      <dgm:t>
        <a:bodyPr/>
        <a:lstStyle/>
        <a:p>
          <a:endParaRPr lang="en-US"/>
        </a:p>
      </dgm:t>
    </dgm:pt>
    <dgm:pt modelId="{43141AC2-6D10-4960-B863-6377CD09CDFE}" type="sibTrans" cxnId="{DD63BF99-8B17-4CE6-B465-0D1D5D35B9D0}">
      <dgm:prSet/>
      <dgm:spPr/>
      <dgm:t>
        <a:bodyPr/>
        <a:lstStyle/>
        <a:p>
          <a:endParaRPr lang="en-US"/>
        </a:p>
      </dgm:t>
    </dgm:pt>
    <dgm:pt modelId="{19E58B06-1E91-4ECC-9FC4-E1BC3A17E98C}">
      <dgm:prSet/>
      <dgm:spPr/>
      <dgm:t>
        <a:bodyPr/>
        <a:lstStyle/>
        <a:p>
          <a:r>
            <a:rPr lang="en-US"/>
            <a:t>Check for missing values in the data, and if any, will process the data accordingly.</a:t>
          </a:r>
        </a:p>
      </dgm:t>
    </dgm:pt>
    <dgm:pt modelId="{33D67ED0-4D69-426E-B6D6-85BEACF3031B}" type="parTrans" cxnId="{D274D555-F94A-44A4-9BE2-93553E114B6E}">
      <dgm:prSet/>
      <dgm:spPr/>
      <dgm:t>
        <a:bodyPr/>
        <a:lstStyle/>
        <a:p>
          <a:endParaRPr lang="en-US"/>
        </a:p>
      </dgm:t>
    </dgm:pt>
    <dgm:pt modelId="{83C20832-27E6-4E4D-90A5-04EB8F3BDC75}" type="sibTrans" cxnId="{D274D555-F94A-44A4-9BE2-93553E114B6E}">
      <dgm:prSet/>
      <dgm:spPr/>
      <dgm:t>
        <a:bodyPr/>
        <a:lstStyle/>
        <a:p>
          <a:endParaRPr lang="en-US"/>
        </a:p>
      </dgm:t>
    </dgm:pt>
    <dgm:pt modelId="{51E55261-9F6D-40F2-82B4-23C1F3E68380}">
      <dgm:prSet/>
      <dgm:spPr/>
      <dgm:t>
        <a:bodyPr/>
        <a:lstStyle/>
        <a:p>
          <a:r>
            <a:rPr lang="en-US"/>
            <a:t>Understand</a:t>
          </a:r>
        </a:p>
      </dgm:t>
    </dgm:pt>
    <dgm:pt modelId="{94300BD6-D685-477E-9611-6FD9D446EECD}" type="parTrans" cxnId="{763FBBA7-5170-4967-90D3-90E035ECD173}">
      <dgm:prSet/>
      <dgm:spPr/>
      <dgm:t>
        <a:bodyPr/>
        <a:lstStyle/>
        <a:p>
          <a:endParaRPr lang="en-US"/>
        </a:p>
      </dgm:t>
    </dgm:pt>
    <dgm:pt modelId="{D4582B7C-48B5-4D03-AF2B-0E4BB5F772EA}" type="sibTrans" cxnId="{763FBBA7-5170-4967-90D3-90E035ECD173}">
      <dgm:prSet/>
      <dgm:spPr/>
      <dgm:t>
        <a:bodyPr/>
        <a:lstStyle/>
        <a:p>
          <a:endParaRPr lang="en-US"/>
        </a:p>
      </dgm:t>
    </dgm:pt>
    <dgm:pt modelId="{336F3FC5-2AB1-4742-9CE6-03DB593752E5}">
      <dgm:prSet/>
      <dgm:spPr/>
      <dgm:t>
        <a:bodyPr/>
        <a:lstStyle/>
        <a:p>
          <a:r>
            <a:rPr lang="en-US"/>
            <a:t>Understand how the features are related to our main variable</a:t>
          </a:r>
        </a:p>
      </dgm:t>
    </dgm:pt>
    <dgm:pt modelId="{CCE025B8-B913-47CA-B7D5-13785BAE7594}" type="parTrans" cxnId="{F0D7A639-1747-4E63-BBAD-84E3651C790E}">
      <dgm:prSet/>
      <dgm:spPr/>
      <dgm:t>
        <a:bodyPr/>
        <a:lstStyle/>
        <a:p>
          <a:endParaRPr lang="en-US"/>
        </a:p>
      </dgm:t>
    </dgm:pt>
    <dgm:pt modelId="{0BD156D2-93DC-439B-8C25-5736922CDA44}" type="sibTrans" cxnId="{F0D7A639-1747-4E63-BBAD-84E3651C790E}">
      <dgm:prSet/>
      <dgm:spPr/>
      <dgm:t>
        <a:bodyPr/>
        <a:lstStyle/>
        <a:p>
          <a:endParaRPr lang="en-US"/>
        </a:p>
      </dgm:t>
    </dgm:pt>
    <dgm:pt modelId="{AFB06228-3871-44AA-AC07-B2501490AD26}">
      <dgm:prSet/>
      <dgm:spPr/>
      <dgm:t>
        <a:bodyPr/>
        <a:lstStyle/>
        <a:p>
          <a:r>
            <a:rPr lang="en-US"/>
            <a:t>Apply</a:t>
          </a:r>
        </a:p>
      </dgm:t>
    </dgm:pt>
    <dgm:pt modelId="{0105BDBA-C6C2-4F2D-A32A-3579588C17D3}" type="parTrans" cxnId="{F9867EAD-83B5-401A-ADA0-A2F88D38BEC0}">
      <dgm:prSet/>
      <dgm:spPr/>
      <dgm:t>
        <a:bodyPr/>
        <a:lstStyle/>
        <a:p>
          <a:endParaRPr lang="en-US"/>
        </a:p>
      </dgm:t>
    </dgm:pt>
    <dgm:pt modelId="{055E51DC-2956-4730-99B0-6F944ADE6AAB}" type="sibTrans" cxnId="{F9867EAD-83B5-401A-ADA0-A2F88D38BEC0}">
      <dgm:prSet/>
      <dgm:spPr/>
      <dgm:t>
        <a:bodyPr/>
        <a:lstStyle/>
        <a:p>
          <a:endParaRPr lang="en-US"/>
        </a:p>
      </dgm:t>
    </dgm:pt>
    <dgm:pt modelId="{23357CD4-EC32-4A16-9FF7-B65007E97AFD}">
      <dgm:prSet/>
      <dgm:spPr/>
      <dgm:t>
        <a:bodyPr/>
        <a:lstStyle/>
        <a:p>
          <a:r>
            <a:rPr lang="en-US"/>
            <a:t>Apply feature selection and feature engineering to  make it model ready</a:t>
          </a:r>
        </a:p>
      </dgm:t>
    </dgm:pt>
    <dgm:pt modelId="{AEDD771E-3A9F-433C-8E61-7A58939BD2A7}" type="parTrans" cxnId="{B977D024-E7A5-4AD2-9DF1-BD4E49F50894}">
      <dgm:prSet/>
      <dgm:spPr/>
      <dgm:t>
        <a:bodyPr/>
        <a:lstStyle/>
        <a:p>
          <a:endParaRPr lang="en-US"/>
        </a:p>
      </dgm:t>
    </dgm:pt>
    <dgm:pt modelId="{D89BA604-F6EE-43B0-BD61-8A500EA8DB2A}" type="sibTrans" cxnId="{B977D024-E7A5-4AD2-9DF1-BD4E49F50894}">
      <dgm:prSet/>
      <dgm:spPr/>
      <dgm:t>
        <a:bodyPr/>
        <a:lstStyle/>
        <a:p>
          <a:endParaRPr lang="en-US"/>
        </a:p>
      </dgm:t>
    </dgm:pt>
    <dgm:pt modelId="{B740304E-BDBA-4B66-9C0A-5FA01EC9895E}">
      <dgm:prSet/>
      <dgm:spPr/>
      <dgm:t>
        <a:bodyPr/>
        <a:lstStyle/>
        <a:p>
          <a:r>
            <a:rPr lang="en-US" dirty="0"/>
            <a:t>Algorithms</a:t>
          </a:r>
        </a:p>
      </dgm:t>
    </dgm:pt>
    <dgm:pt modelId="{F52F5379-1B1F-4D05-8DAE-227562412364}" type="parTrans" cxnId="{B4A2506E-F064-4CEE-BA24-EF855697311F}">
      <dgm:prSet/>
      <dgm:spPr/>
      <dgm:t>
        <a:bodyPr/>
        <a:lstStyle/>
        <a:p>
          <a:endParaRPr lang="en-US"/>
        </a:p>
      </dgm:t>
    </dgm:pt>
    <dgm:pt modelId="{C4A78C72-14B5-49F6-84F6-EF14679A7970}" type="sibTrans" cxnId="{B4A2506E-F064-4CEE-BA24-EF855697311F}">
      <dgm:prSet/>
      <dgm:spPr/>
      <dgm:t>
        <a:bodyPr/>
        <a:lstStyle/>
        <a:p>
          <a:endParaRPr lang="en-US"/>
        </a:p>
      </dgm:t>
    </dgm:pt>
    <dgm:pt modelId="{64028FC5-F90D-4B36-92C1-FAA3C36AC284}">
      <dgm:prSet/>
      <dgm:spPr/>
      <dgm:t>
        <a:bodyPr/>
        <a:lstStyle/>
        <a:p>
          <a:r>
            <a:rPr lang="en-US"/>
            <a:t>Apply various algorithms to check which one is the most suitable</a:t>
          </a:r>
        </a:p>
      </dgm:t>
    </dgm:pt>
    <dgm:pt modelId="{84DD244E-A88C-4F02-8B0A-B5FA75B29B7A}" type="parTrans" cxnId="{9A199B5B-CB11-419F-9FE2-99548E64B581}">
      <dgm:prSet/>
      <dgm:spPr/>
      <dgm:t>
        <a:bodyPr/>
        <a:lstStyle/>
        <a:p>
          <a:endParaRPr lang="en-US"/>
        </a:p>
      </dgm:t>
    </dgm:pt>
    <dgm:pt modelId="{31D6D16B-8612-4525-A94C-F13B809E57D1}" type="sibTrans" cxnId="{9A199B5B-CB11-419F-9FE2-99548E64B581}">
      <dgm:prSet/>
      <dgm:spPr/>
      <dgm:t>
        <a:bodyPr/>
        <a:lstStyle/>
        <a:p>
          <a:endParaRPr lang="en-US"/>
        </a:p>
      </dgm:t>
    </dgm:pt>
    <dgm:pt modelId="{096473ED-A46B-4BB5-A36E-A80B4A0FFAB5}">
      <dgm:prSet/>
      <dgm:spPr/>
      <dgm:t>
        <a:bodyPr/>
        <a:lstStyle/>
        <a:p>
          <a:r>
            <a:rPr lang="en-US"/>
            <a:t>Draw out</a:t>
          </a:r>
        </a:p>
      </dgm:t>
    </dgm:pt>
    <dgm:pt modelId="{847B0EC3-B7E4-450C-844E-6FB1513C2C13}" type="parTrans" cxnId="{C5692F12-717F-4848-AC67-605C8921D753}">
      <dgm:prSet/>
      <dgm:spPr/>
      <dgm:t>
        <a:bodyPr/>
        <a:lstStyle/>
        <a:p>
          <a:endParaRPr lang="en-US"/>
        </a:p>
      </dgm:t>
    </dgm:pt>
    <dgm:pt modelId="{72FB2FFA-E92C-47D0-AE2A-2DC10683B141}" type="sibTrans" cxnId="{C5692F12-717F-4848-AC67-605C8921D753}">
      <dgm:prSet/>
      <dgm:spPr/>
      <dgm:t>
        <a:bodyPr/>
        <a:lstStyle/>
        <a:p>
          <a:endParaRPr lang="en-US"/>
        </a:p>
      </dgm:t>
    </dgm:pt>
    <dgm:pt modelId="{66630606-5A13-4794-9795-304C87A692E8}">
      <dgm:prSet/>
      <dgm:spPr/>
      <dgm:t>
        <a:bodyPr/>
        <a:lstStyle/>
        <a:p>
          <a:r>
            <a:rPr lang="en-US"/>
            <a:t>Draw out recommendations based on our analysis.</a:t>
          </a:r>
        </a:p>
      </dgm:t>
    </dgm:pt>
    <dgm:pt modelId="{FA8846C4-7203-49A2-BD4E-F4ACD82776BE}" type="parTrans" cxnId="{8143155E-212F-4DDE-A58D-079A26B465C6}">
      <dgm:prSet/>
      <dgm:spPr/>
      <dgm:t>
        <a:bodyPr/>
        <a:lstStyle/>
        <a:p>
          <a:endParaRPr lang="en-US"/>
        </a:p>
      </dgm:t>
    </dgm:pt>
    <dgm:pt modelId="{5D22458E-FA7E-4E2F-B2D1-48C1058CF426}" type="sibTrans" cxnId="{8143155E-212F-4DDE-A58D-079A26B465C6}">
      <dgm:prSet/>
      <dgm:spPr/>
      <dgm:t>
        <a:bodyPr/>
        <a:lstStyle/>
        <a:p>
          <a:endParaRPr lang="en-US"/>
        </a:p>
      </dgm:t>
    </dgm:pt>
    <dgm:pt modelId="{C23388FE-8B1A-40E8-B3BE-75E831B68103}" type="pres">
      <dgm:prSet presAssocID="{A3235918-876E-4298-8953-3CC33E4493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48F3D49-7D0A-4FF6-8504-65A056ADF833}" type="pres">
      <dgm:prSet presAssocID="{0CBC31BF-432A-4968-A996-D30A34A1661F}" presName="composite" presStyleCnt="0"/>
      <dgm:spPr/>
    </dgm:pt>
    <dgm:pt modelId="{2C5DBE49-4F1A-4721-B0D9-3AA238B204A2}" type="pres">
      <dgm:prSet presAssocID="{0CBC31BF-432A-4968-A996-D30A34A1661F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468FEA56-7477-4259-BB16-43EC2F1C2E0B}" type="pres">
      <dgm:prSet presAssocID="{0CBC31BF-432A-4968-A996-D30A34A1661F}" presName="desTx" presStyleLbl="alignAccFollowNode1" presStyleIdx="0" presStyleCnt="5">
        <dgm:presLayoutVars/>
      </dgm:prSet>
      <dgm:spPr/>
      <dgm:t>
        <a:bodyPr/>
        <a:lstStyle/>
        <a:p>
          <a:endParaRPr lang="en-IN"/>
        </a:p>
      </dgm:t>
    </dgm:pt>
    <dgm:pt modelId="{68EB2BCC-CFD9-404D-AC0A-13094F3E81DB}" type="pres">
      <dgm:prSet presAssocID="{43141AC2-6D10-4960-B863-6377CD09CDFE}" presName="space" presStyleCnt="0"/>
      <dgm:spPr/>
    </dgm:pt>
    <dgm:pt modelId="{9D346551-6EA1-4555-850F-E6BA4A4F668A}" type="pres">
      <dgm:prSet presAssocID="{51E55261-9F6D-40F2-82B4-23C1F3E68380}" presName="composite" presStyleCnt="0"/>
      <dgm:spPr/>
    </dgm:pt>
    <dgm:pt modelId="{0E3D575B-AE64-48FC-B29C-01D9A39CC427}" type="pres">
      <dgm:prSet presAssocID="{51E55261-9F6D-40F2-82B4-23C1F3E68380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54F0927-EC3E-41CB-B83A-B276289F2577}" type="pres">
      <dgm:prSet presAssocID="{51E55261-9F6D-40F2-82B4-23C1F3E68380}" presName="desTx" presStyleLbl="alignAccFollowNode1" presStyleIdx="1" presStyleCnt="5">
        <dgm:presLayoutVars/>
      </dgm:prSet>
      <dgm:spPr/>
      <dgm:t>
        <a:bodyPr/>
        <a:lstStyle/>
        <a:p>
          <a:endParaRPr lang="en-IN"/>
        </a:p>
      </dgm:t>
    </dgm:pt>
    <dgm:pt modelId="{5E1D090D-CBE3-4CEF-87B9-6475973C497A}" type="pres">
      <dgm:prSet presAssocID="{D4582B7C-48B5-4D03-AF2B-0E4BB5F772EA}" presName="space" presStyleCnt="0"/>
      <dgm:spPr/>
    </dgm:pt>
    <dgm:pt modelId="{F3B915DD-2EC8-4BD7-B97B-51310EDA6304}" type="pres">
      <dgm:prSet presAssocID="{AFB06228-3871-44AA-AC07-B2501490AD26}" presName="composite" presStyleCnt="0"/>
      <dgm:spPr/>
    </dgm:pt>
    <dgm:pt modelId="{A9AE4074-A0A9-4727-9397-943BE9B3F311}" type="pres">
      <dgm:prSet presAssocID="{AFB06228-3871-44AA-AC07-B2501490AD26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ABEB61C2-CCC1-45C1-A352-BAA59E6A65D6}" type="pres">
      <dgm:prSet presAssocID="{AFB06228-3871-44AA-AC07-B2501490AD26}" presName="desTx" presStyleLbl="alignAccFollowNode1" presStyleIdx="2" presStyleCnt="5">
        <dgm:presLayoutVars/>
      </dgm:prSet>
      <dgm:spPr/>
      <dgm:t>
        <a:bodyPr/>
        <a:lstStyle/>
        <a:p>
          <a:endParaRPr lang="en-IN"/>
        </a:p>
      </dgm:t>
    </dgm:pt>
    <dgm:pt modelId="{DE7A176D-5C98-431D-9880-17BA8870DF3F}" type="pres">
      <dgm:prSet presAssocID="{055E51DC-2956-4730-99B0-6F944ADE6AAB}" presName="space" presStyleCnt="0"/>
      <dgm:spPr/>
    </dgm:pt>
    <dgm:pt modelId="{6A06630A-5596-4885-87F9-7BBE8E9A3F8F}" type="pres">
      <dgm:prSet presAssocID="{B740304E-BDBA-4B66-9C0A-5FA01EC9895E}" presName="composite" presStyleCnt="0"/>
      <dgm:spPr/>
    </dgm:pt>
    <dgm:pt modelId="{7629659A-4FCA-43EE-85D4-5E4807C1EC7B}" type="pres">
      <dgm:prSet presAssocID="{B740304E-BDBA-4B66-9C0A-5FA01EC9895E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9615E7C1-AB14-4FE4-B7B8-A0F7DE151C9D}" type="pres">
      <dgm:prSet presAssocID="{B740304E-BDBA-4B66-9C0A-5FA01EC9895E}" presName="desTx" presStyleLbl="alignAccFollowNode1" presStyleIdx="3" presStyleCnt="5">
        <dgm:presLayoutVars/>
      </dgm:prSet>
      <dgm:spPr/>
      <dgm:t>
        <a:bodyPr/>
        <a:lstStyle/>
        <a:p>
          <a:endParaRPr lang="en-IN"/>
        </a:p>
      </dgm:t>
    </dgm:pt>
    <dgm:pt modelId="{141D911B-B828-41A5-A3F5-C5978E30507E}" type="pres">
      <dgm:prSet presAssocID="{C4A78C72-14B5-49F6-84F6-EF14679A7970}" presName="space" presStyleCnt="0"/>
      <dgm:spPr/>
    </dgm:pt>
    <dgm:pt modelId="{6E39E419-9602-45B3-A587-F709DF46533E}" type="pres">
      <dgm:prSet presAssocID="{096473ED-A46B-4BB5-A36E-A80B4A0FFAB5}" presName="composite" presStyleCnt="0"/>
      <dgm:spPr/>
    </dgm:pt>
    <dgm:pt modelId="{CE7F3D3D-122E-4035-AC5B-85D95FCC77B1}" type="pres">
      <dgm:prSet presAssocID="{096473ED-A46B-4BB5-A36E-A80B4A0FFAB5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EFB0F308-600D-40C5-B69D-916D4328494E}" type="pres">
      <dgm:prSet presAssocID="{096473ED-A46B-4BB5-A36E-A80B4A0FFAB5}" presName="desTx" presStyleLbl="alignAccFollowNode1" presStyleIdx="4" presStyleCnt="5">
        <dgm:presLayoutVars/>
      </dgm:prSet>
      <dgm:spPr/>
      <dgm:t>
        <a:bodyPr/>
        <a:lstStyle/>
        <a:p>
          <a:endParaRPr lang="en-IN"/>
        </a:p>
      </dgm:t>
    </dgm:pt>
  </dgm:ptLst>
  <dgm:cxnLst>
    <dgm:cxn modelId="{763FBBA7-5170-4967-90D3-90E035ECD173}" srcId="{A3235918-876E-4298-8953-3CC33E44935C}" destId="{51E55261-9F6D-40F2-82B4-23C1F3E68380}" srcOrd="1" destOrd="0" parTransId="{94300BD6-D685-477E-9611-6FD9D446EECD}" sibTransId="{D4582B7C-48B5-4D03-AF2B-0E4BB5F772EA}"/>
    <dgm:cxn modelId="{9488405A-9CFE-4593-ABBD-1047D239DB15}" type="presOf" srcId="{336F3FC5-2AB1-4742-9CE6-03DB593752E5}" destId="{754F0927-EC3E-41CB-B83A-B276289F2577}" srcOrd="0" destOrd="0" presId="urn:microsoft.com/office/officeart/2016/7/layout/ChevronBlockProcess"/>
    <dgm:cxn modelId="{F9867EAD-83B5-401A-ADA0-A2F88D38BEC0}" srcId="{A3235918-876E-4298-8953-3CC33E44935C}" destId="{AFB06228-3871-44AA-AC07-B2501490AD26}" srcOrd="2" destOrd="0" parTransId="{0105BDBA-C6C2-4F2D-A32A-3579588C17D3}" sibTransId="{055E51DC-2956-4730-99B0-6F944ADE6AAB}"/>
    <dgm:cxn modelId="{09D7B492-E05A-4EBF-BE95-51A3ED3CB918}" type="presOf" srcId="{0CBC31BF-432A-4968-A996-D30A34A1661F}" destId="{2C5DBE49-4F1A-4721-B0D9-3AA238B204A2}" srcOrd="0" destOrd="0" presId="urn:microsoft.com/office/officeart/2016/7/layout/ChevronBlockProcess"/>
    <dgm:cxn modelId="{C5692F12-717F-4848-AC67-605C8921D753}" srcId="{A3235918-876E-4298-8953-3CC33E44935C}" destId="{096473ED-A46B-4BB5-A36E-A80B4A0FFAB5}" srcOrd="4" destOrd="0" parTransId="{847B0EC3-B7E4-450C-844E-6FB1513C2C13}" sibTransId="{72FB2FFA-E92C-47D0-AE2A-2DC10683B141}"/>
    <dgm:cxn modelId="{B4A2506E-F064-4CEE-BA24-EF855697311F}" srcId="{A3235918-876E-4298-8953-3CC33E44935C}" destId="{B740304E-BDBA-4B66-9C0A-5FA01EC9895E}" srcOrd="3" destOrd="0" parTransId="{F52F5379-1B1F-4D05-8DAE-227562412364}" sibTransId="{C4A78C72-14B5-49F6-84F6-EF14679A7970}"/>
    <dgm:cxn modelId="{8143155E-212F-4DDE-A58D-079A26B465C6}" srcId="{096473ED-A46B-4BB5-A36E-A80B4A0FFAB5}" destId="{66630606-5A13-4794-9795-304C87A692E8}" srcOrd="0" destOrd="0" parTransId="{FA8846C4-7203-49A2-BD4E-F4ACD82776BE}" sibTransId="{5D22458E-FA7E-4E2F-B2D1-48C1058CF426}"/>
    <dgm:cxn modelId="{027882CC-4662-4F6F-9168-939CCEA08C55}" type="presOf" srcId="{64028FC5-F90D-4B36-92C1-FAA3C36AC284}" destId="{9615E7C1-AB14-4FE4-B7B8-A0F7DE151C9D}" srcOrd="0" destOrd="0" presId="urn:microsoft.com/office/officeart/2016/7/layout/ChevronBlockProcess"/>
    <dgm:cxn modelId="{FA87C03C-A955-46C2-BD35-AC3846DF8D91}" type="presOf" srcId="{51E55261-9F6D-40F2-82B4-23C1F3E68380}" destId="{0E3D575B-AE64-48FC-B29C-01D9A39CC427}" srcOrd="0" destOrd="0" presId="urn:microsoft.com/office/officeart/2016/7/layout/ChevronBlockProcess"/>
    <dgm:cxn modelId="{FC6AA102-A13E-41C8-883A-22E3C59585D0}" type="presOf" srcId="{23357CD4-EC32-4A16-9FF7-B65007E97AFD}" destId="{ABEB61C2-CCC1-45C1-A352-BAA59E6A65D6}" srcOrd="0" destOrd="0" presId="urn:microsoft.com/office/officeart/2016/7/layout/ChevronBlockProcess"/>
    <dgm:cxn modelId="{C37E904D-6F5D-496E-AA1A-A269372C6D53}" type="presOf" srcId="{096473ED-A46B-4BB5-A36E-A80B4A0FFAB5}" destId="{CE7F3D3D-122E-4035-AC5B-85D95FCC77B1}" srcOrd="0" destOrd="0" presId="urn:microsoft.com/office/officeart/2016/7/layout/ChevronBlockProcess"/>
    <dgm:cxn modelId="{A41FD42C-C2BF-46D0-8FD4-C9F53D6B0F33}" type="presOf" srcId="{66630606-5A13-4794-9795-304C87A692E8}" destId="{EFB0F308-600D-40C5-B69D-916D4328494E}" srcOrd="0" destOrd="0" presId="urn:microsoft.com/office/officeart/2016/7/layout/ChevronBlockProcess"/>
    <dgm:cxn modelId="{9A199B5B-CB11-419F-9FE2-99548E64B581}" srcId="{B740304E-BDBA-4B66-9C0A-5FA01EC9895E}" destId="{64028FC5-F90D-4B36-92C1-FAA3C36AC284}" srcOrd="0" destOrd="0" parTransId="{84DD244E-A88C-4F02-8B0A-B5FA75B29B7A}" sibTransId="{31D6D16B-8612-4525-A94C-F13B809E57D1}"/>
    <dgm:cxn modelId="{EC83BB2D-1709-4683-A94E-B9A48C88000D}" type="presOf" srcId="{19E58B06-1E91-4ECC-9FC4-E1BC3A17E98C}" destId="{468FEA56-7477-4259-BB16-43EC2F1C2E0B}" srcOrd="0" destOrd="0" presId="urn:microsoft.com/office/officeart/2016/7/layout/ChevronBlockProcess"/>
    <dgm:cxn modelId="{A27C89F4-E09D-4E3E-BF05-BA1AEB7911A3}" type="presOf" srcId="{A3235918-876E-4298-8953-3CC33E44935C}" destId="{C23388FE-8B1A-40E8-B3BE-75E831B68103}" srcOrd="0" destOrd="0" presId="urn:microsoft.com/office/officeart/2016/7/layout/ChevronBlockProcess"/>
    <dgm:cxn modelId="{DD63BF99-8B17-4CE6-B465-0D1D5D35B9D0}" srcId="{A3235918-876E-4298-8953-3CC33E44935C}" destId="{0CBC31BF-432A-4968-A996-D30A34A1661F}" srcOrd="0" destOrd="0" parTransId="{058C0F06-F630-4985-850C-4541A9CC4061}" sibTransId="{43141AC2-6D10-4960-B863-6377CD09CDFE}"/>
    <dgm:cxn modelId="{D274D555-F94A-44A4-9BE2-93553E114B6E}" srcId="{0CBC31BF-432A-4968-A996-D30A34A1661F}" destId="{19E58B06-1E91-4ECC-9FC4-E1BC3A17E98C}" srcOrd="0" destOrd="0" parTransId="{33D67ED0-4D69-426E-B6D6-85BEACF3031B}" sibTransId="{83C20832-27E6-4E4D-90A5-04EB8F3BDC75}"/>
    <dgm:cxn modelId="{9FF515EF-07C7-4A08-AB99-81ABAF1AFEE1}" type="presOf" srcId="{B740304E-BDBA-4B66-9C0A-5FA01EC9895E}" destId="{7629659A-4FCA-43EE-85D4-5E4807C1EC7B}" srcOrd="0" destOrd="0" presId="urn:microsoft.com/office/officeart/2016/7/layout/ChevronBlockProcess"/>
    <dgm:cxn modelId="{B977D024-E7A5-4AD2-9DF1-BD4E49F50894}" srcId="{AFB06228-3871-44AA-AC07-B2501490AD26}" destId="{23357CD4-EC32-4A16-9FF7-B65007E97AFD}" srcOrd="0" destOrd="0" parTransId="{AEDD771E-3A9F-433C-8E61-7A58939BD2A7}" sibTransId="{D89BA604-F6EE-43B0-BD61-8A500EA8DB2A}"/>
    <dgm:cxn modelId="{9D0AB9F5-DFF0-4F02-8806-A90FCD38C871}" type="presOf" srcId="{AFB06228-3871-44AA-AC07-B2501490AD26}" destId="{A9AE4074-A0A9-4727-9397-943BE9B3F311}" srcOrd="0" destOrd="0" presId="urn:microsoft.com/office/officeart/2016/7/layout/ChevronBlockProcess"/>
    <dgm:cxn modelId="{F0D7A639-1747-4E63-BBAD-84E3651C790E}" srcId="{51E55261-9F6D-40F2-82B4-23C1F3E68380}" destId="{336F3FC5-2AB1-4742-9CE6-03DB593752E5}" srcOrd="0" destOrd="0" parTransId="{CCE025B8-B913-47CA-B7D5-13785BAE7594}" sibTransId="{0BD156D2-93DC-439B-8C25-5736922CDA44}"/>
    <dgm:cxn modelId="{713D12AA-6CDF-43C8-8A7A-D5A8DC360193}" type="presParOf" srcId="{C23388FE-8B1A-40E8-B3BE-75E831B68103}" destId="{F48F3D49-7D0A-4FF6-8504-65A056ADF833}" srcOrd="0" destOrd="0" presId="urn:microsoft.com/office/officeart/2016/7/layout/ChevronBlockProcess"/>
    <dgm:cxn modelId="{60DAD25A-A3E5-47A5-958C-006BD23F77BF}" type="presParOf" srcId="{F48F3D49-7D0A-4FF6-8504-65A056ADF833}" destId="{2C5DBE49-4F1A-4721-B0D9-3AA238B204A2}" srcOrd="0" destOrd="0" presId="urn:microsoft.com/office/officeart/2016/7/layout/ChevronBlockProcess"/>
    <dgm:cxn modelId="{B418D1F5-363A-4D4F-9E89-6B7BC633CDE7}" type="presParOf" srcId="{F48F3D49-7D0A-4FF6-8504-65A056ADF833}" destId="{468FEA56-7477-4259-BB16-43EC2F1C2E0B}" srcOrd="1" destOrd="0" presId="urn:microsoft.com/office/officeart/2016/7/layout/ChevronBlockProcess"/>
    <dgm:cxn modelId="{FCFC9DB7-FE44-493A-AE8B-826DFA122251}" type="presParOf" srcId="{C23388FE-8B1A-40E8-B3BE-75E831B68103}" destId="{68EB2BCC-CFD9-404D-AC0A-13094F3E81DB}" srcOrd="1" destOrd="0" presId="urn:microsoft.com/office/officeart/2016/7/layout/ChevronBlockProcess"/>
    <dgm:cxn modelId="{75F7798D-3FF1-4928-9883-620912557E51}" type="presParOf" srcId="{C23388FE-8B1A-40E8-B3BE-75E831B68103}" destId="{9D346551-6EA1-4555-850F-E6BA4A4F668A}" srcOrd="2" destOrd="0" presId="urn:microsoft.com/office/officeart/2016/7/layout/ChevronBlockProcess"/>
    <dgm:cxn modelId="{63952BDB-A6D9-4E5E-990E-7CA7EB377498}" type="presParOf" srcId="{9D346551-6EA1-4555-850F-E6BA4A4F668A}" destId="{0E3D575B-AE64-48FC-B29C-01D9A39CC427}" srcOrd="0" destOrd="0" presId="urn:microsoft.com/office/officeart/2016/7/layout/ChevronBlockProcess"/>
    <dgm:cxn modelId="{01EEF78C-59BA-49FE-82D9-66676F5CF16F}" type="presParOf" srcId="{9D346551-6EA1-4555-850F-E6BA4A4F668A}" destId="{754F0927-EC3E-41CB-B83A-B276289F2577}" srcOrd="1" destOrd="0" presId="urn:microsoft.com/office/officeart/2016/7/layout/ChevronBlockProcess"/>
    <dgm:cxn modelId="{75041BFA-C968-465A-95D1-896EF58D50C1}" type="presParOf" srcId="{C23388FE-8B1A-40E8-B3BE-75E831B68103}" destId="{5E1D090D-CBE3-4CEF-87B9-6475973C497A}" srcOrd="3" destOrd="0" presId="urn:microsoft.com/office/officeart/2016/7/layout/ChevronBlockProcess"/>
    <dgm:cxn modelId="{345CD3D5-EDC3-42CB-B502-AF955B1AE3B8}" type="presParOf" srcId="{C23388FE-8B1A-40E8-B3BE-75E831B68103}" destId="{F3B915DD-2EC8-4BD7-B97B-51310EDA6304}" srcOrd="4" destOrd="0" presId="urn:microsoft.com/office/officeart/2016/7/layout/ChevronBlockProcess"/>
    <dgm:cxn modelId="{41B84ABB-696B-41EE-B509-1F64F866CEC7}" type="presParOf" srcId="{F3B915DD-2EC8-4BD7-B97B-51310EDA6304}" destId="{A9AE4074-A0A9-4727-9397-943BE9B3F311}" srcOrd="0" destOrd="0" presId="urn:microsoft.com/office/officeart/2016/7/layout/ChevronBlockProcess"/>
    <dgm:cxn modelId="{F98E3531-90C6-4F38-ACD4-4870904D0189}" type="presParOf" srcId="{F3B915DD-2EC8-4BD7-B97B-51310EDA6304}" destId="{ABEB61C2-CCC1-45C1-A352-BAA59E6A65D6}" srcOrd="1" destOrd="0" presId="urn:microsoft.com/office/officeart/2016/7/layout/ChevronBlockProcess"/>
    <dgm:cxn modelId="{4C70ABFA-F710-4D0A-8D23-85ED01B090A3}" type="presParOf" srcId="{C23388FE-8B1A-40E8-B3BE-75E831B68103}" destId="{DE7A176D-5C98-431D-9880-17BA8870DF3F}" srcOrd="5" destOrd="0" presId="urn:microsoft.com/office/officeart/2016/7/layout/ChevronBlockProcess"/>
    <dgm:cxn modelId="{727BBE8C-D956-43C0-947B-6514179FE46D}" type="presParOf" srcId="{C23388FE-8B1A-40E8-B3BE-75E831B68103}" destId="{6A06630A-5596-4885-87F9-7BBE8E9A3F8F}" srcOrd="6" destOrd="0" presId="urn:microsoft.com/office/officeart/2016/7/layout/ChevronBlockProcess"/>
    <dgm:cxn modelId="{90A4FE60-D6C5-4A93-AAD3-D1D34CD8DD0C}" type="presParOf" srcId="{6A06630A-5596-4885-87F9-7BBE8E9A3F8F}" destId="{7629659A-4FCA-43EE-85D4-5E4807C1EC7B}" srcOrd="0" destOrd="0" presId="urn:microsoft.com/office/officeart/2016/7/layout/ChevronBlockProcess"/>
    <dgm:cxn modelId="{8F1F3988-C8A8-46DB-B9C9-892CABEB12EE}" type="presParOf" srcId="{6A06630A-5596-4885-87F9-7BBE8E9A3F8F}" destId="{9615E7C1-AB14-4FE4-B7B8-A0F7DE151C9D}" srcOrd="1" destOrd="0" presId="urn:microsoft.com/office/officeart/2016/7/layout/ChevronBlockProcess"/>
    <dgm:cxn modelId="{CE172C0F-A82B-4D4C-A4FC-2F7D4D31B517}" type="presParOf" srcId="{C23388FE-8B1A-40E8-B3BE-75E831B68103}" destId="{141D911B-B828-41A5-A3F5-C5978E30507E}" srcOrd="7" destOrd="0" presId="urn:microsoft.com/office/officeart/2016/7/layout/ChevronBlockProcess"/>
    <dgm:cxn modelId="{E9CCB9A2-DE6A-47BF-857F-5A18B55B0AC6}" type="presParOf" srcId="{C23388FE-8B1A-40E8-B3BE-75E831B68103}" destId="{6E39E419-9602-45B3-A587-F709DF46533E}" srcOrd="8" destOrd="0" presId="urn:microsoft.com/office/officeart/2016/7/layout/ChevronBlockProcess"/>
    <dgm:cxn modelId="{6F66BE7D-2912-49CD-BB0F-7698CD81FCDF}" type="presParOf" srcId="{6E39E419-9602-45B3-A587-F709DF46533E}" destId="{CE7F3D3D-122E-4035-AC5B-85D95FCC77B1}" srcOrd="0" destOrd="0" presId="urn:microsoft.com/office/officeart/2016/7/layout/ChevronBlockProcess"/>
    <dgm:cxn modelId="{0EB1C4F4-FDF9-4679-BF4C-EA71F9E1579E}" type="presParOf" srcId="{6E39E419-9602-45B3-A587-F709DF46533E}" destId="{EFB0F308-600D-40C5-B69D-916D4328494E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C495F-E79A-4E1E-BC74-038D0BB27E6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EEA99EC-A01D-4EEB-B650-08374D899732}">
      <dgm:prSet custT="1"/>
      <dgm:spPr/>
      <dgm:t>
        <a:bodyPr/>
        <a:lstStyle/>
        <a:p>
          <a:r>
            <a:rPr lang="en-US" sz="2000" dirty="0" smtClean="0"/>
            <a:t>Kaggle </a:t>
          </a:r>
          <a:endParaRPr lang="en-US" sz="2000" dirty="0"/>
        </a:p>
      </dgm:t>
    </dgm:pt>
    <dgm:pt modelId="{2B6C63FC-17BB-4C6C-BB63-780E3CD57976}" type="parTrans" cxnId="{575ED433-DCCF-41EA-B4F0-930C5D07C9BC}">
      <dgm:prSet/>
      <dgm:spPr/>
      <dgm:t>
        <a:bodyPr/>
        <a:lstStyle/>
        <a:p>
          <a:endParaRPr lang="en-US"/>
        </a:p>
      </dgm:t>
    </dgm:pt>
    <dgm:pt modelId="{AB04C7B8-BF55-4EC5-88E8-1E3D96DD5FC3}" type="sibTrans" cxnId="{575ED433-DCCF-41EA-B4F0-930C5D07C9BC}">
      <dgm:prSet/>
      <dgm:spPr/>
      <dgm:t>
        <a:bodyPr/>
        <a:lstStyle/>
        <a:p>
          <a:endParaRPr lang="en-US"/>
        </a:p>
      </dgm:t>
    </dgm:pt>
    <dgm:pt modelId="{65B2D49E-EA49-4C1C-8372-D4343FEAA1E7}">
      <dgm:prSet/>
      <dgm:spPr/>
      <dgm:t>
        <a:bodyPr/>
        <a:lstStyle/>
        <a:p>
          <a:r>
            <a:rPr lang="en-US" dirty="0"/>
            <a:t>It has information about the employee’s id, age, city, gender, education level, salary, date of joining, last working date, joining designation, designation, total business value, and quarterly rating </a:t>
          </a:r>
        </a:p>
      </dgm:t>
    </dgm:pt>
    <dgm:pt modelId="{CB1D51F1-45CF-4391-9FD1-D2EDEF6504A6}" type="parTrans" cxnId="{0009E44B-D799-4DA3-8F04-4689ACC2F960}">
      <dgm:prSet/>
      <dgm:spPr/>
      <dgm:t>
        <a:bodyPr/>
        <a:lstStyle/>
        <a:p>
          <a:endParaRPr lang="en-US"/>
        </a:p>
      </dgm:t>
    </dgm:pt>
    <dgm:pt modelId="{2546E5D1-177D-4E89-87D4-6DD6CC60769D}" type="sibTrans" cxnId="{0009E44B-D799-4DA3-8F04-4689ACC2F960}">
      <dgm:prSet/>
      <dgm:spPr/>
      <dgm:t>
        <a:bodyPr/>
        <a:lstStyle/>
        <a:p>
          <a:endParaRPr lang="en-US"/>
        </a:p>
      </dgm:t>
    </dgm:pt>
    <dgm:pt modelId="{A8EE8215-0CC7-481E-A52F-666E5C63A99D}" type="pres">
      <dgm:prSet presAssocID="{FE3C495F-E79A-4E1E-BC74-038D0BB27E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5145D4A-675A-41FC-B30F-1A5C3F871AC8}" type="pres">
      <dgm:prSet presAssocID="{7EEA99EC-A01D-4EEB-B650-08374D899732}" presName="parentText" presStyleLbl="node1" presStyleIdx="0" presStyleCnt="2" custLinFactY="-6450" custLinFactNeighborX="-176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F166FF-311F-4757-A768-AA25A9A83C75}" type="pres">
      <dgm:prSet presAssocID="{AB04C7B8-BF55-4EC5-88E8-1E3D96DD5FC3}" presName="spacer" presStyleCnt="0"/>
      <dgm:spPr/>
    </dgm:pt>
    <dgm:pt modelId="{B09FD461-6013-4484-8578-5DC64FB134A5}" type="pres">
      <dgm:prSet presAssocID="{65B2D49E-EA49-4C1C-8372-D4343FEAA1E7}" presName="parentText" presStyleLbl="node1" presStyleIdx="1" presStyleCnt="2" custLinFactY="-7885" custLinFactNeighborX="64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056A21B-4FDB-4B84-816A-1D6DBBFEA42F}" type="presOf" srcId="{7EEA99EC-A01D-4EEB-B650-08374D899732}" destId="{55145D4A-675A-41FC-B30F-1A5C3F871AC8}" srcOrd="0" destOrd="0" presId="urn:microsoft.com/office/officeart/2005/8/layout/vList2"/>
    <dgm:cxn modelId="{0009E44B-D799-4DA3-8F04-4689ACC2F960}" srcId="{FE3C495F-E79A-4E1E-BC74-038D0BB27E6D}" destId="{65B2D49E-EA49-4C1C-8372-D4343FEAA1E7}" srcOrd="1" destOrd="0" parTransId="{CB1D51F1-45CF-4391-9FD1-D2EDEF6504A6}" sibTransId="{2546E5D1-177D-4E89-87D4-6DD6CC60769D}"/>
    <dgm:cxn modelId="{FCF2DCFB-EA6C-493A-9DD8-F11973B6CE65}" type="presOf" srcId="{FE3C495F-E79A-4E1E-BC74-038D0BB27E6D}" destId="{A8EE8215-0CC7-481E-A52F-666E5C63A99D}" srcOrd="0" destOrd="0" presId="urn:microsoft.com/office/officeart/2005/8/layout/vList2"/>
    <dgm:cxn modelId="{0DF81571-75EF-4AD7-B3CD-6532EB5C6939}" type="presOf" srcId="{65B2D49E-EA49-4C1C-8372-D4343FEAA1E7}" destId="{B09FD461-6013-4484-8578-5DC64FB134A5}" srcOrd="0" destOrd="0" presId="urn:microsoft.com/office/officeart/2005/8/layout/vList2"/>
    <dgm:cxn modelId="{575ED433-DCCF-41EA-B4F0-930C5D07C9BC}" srcId="{FE3C495F-E79A-4E1E-BC74-038D0BB27E6D}" destId="{7EEA99EC-A01D-4EEB-B650-08374D899732}" srcOrd="0" destOrd="0" parTransId="{2B6C63FC-17BB-4C6C-BB63-780E3CD57976}" sibTransId="{AB04C7B8-BF55-4EC5-88E8-1E3D96DD5FC3}"/>
    <dgm:cxn modelId="{D5BA47BE-09D7-4127-A664-93EC91231CE3}" type="presParOf" srcId="{A8EE8215-0CC7-481E-A52F-666E5C63A99D}" destId="{55145D4A-675A-41FC-B30F-1A5C3F871AC8}" srcOrd="0" destOrd="0" presId="urn:microsoft.com/office/officeart/2005/8/layout/vList2"/>
    <dgm:cxn modelId="{EAFA1661-3460-4830-ACD4-4CB03F48435F}" type="presParOf" srcId="{A8EE8215-0CC7-481E-A52F-666E5C63A99D}" destId="{C0F166FF-311F-4757-A768-AA25A9A83C75}" srcOrd="1" destOrd="0" presId="urn:microsoft.com/office/officeart/2005/8/layout/vList2"/>
    <dgm:cxn modelId="{36C7C80A-B133-4C94-8465-B8DC8D594091}" type="presParOf" srcId="{A8EE8215-0CC7-481E-A52F-666E5C63A99D}" destId="{B09FD461-6013-4484-8578-5DC64FB134A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C36365-0531-41EA-954F-E62531749C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083DBEF-9E1F-4884-BD5C-B24F9A92E440}">
      <dgm:prSet custT="1"/>
      <dgm:spPr/>
      <dgm:t>
        <a:bodyPr/>
        <a:lstStyle/>
        <a:p>
          <a:pPr>
            <a:defRPr cap="all"/>
          </a:pPr>
          <a:r>
            <a:rPr lang="en-US" sz="1600" dirty="0" smtClean="0"/>
            <a:t>python</a:t>
          </a:r>
          <a:endParaRPr lang="en-US" sz="1600" dirty="0"/>
        </a:p>
      </dgm:t>
    </dgm:pt>
    <dgm:pt modelId="{558998D8-41AC-4BD4-B8D7-F6960A03847B}" type="parTrans" cxnId="{DF3EA138-AE6A-4642-9761-A60842173AC7}">
      <dgm:prSet/>
      <dgm:spPr/>
      <dgm:t>
        <a:bodyPr/>
        <a:lstStyle/>
        <a:p>
          <a:endParaRPr lang="en-US"/>
        </a:p>
      </dgm:t>
    </dgm:pt>
    <dgm:pt modelId="{1EC7DF7D-EC2B-448B-9151-3E86CDDF88F6}" type="sibTrans" cxnId="{DF3EA138-AE6A-4642-9761-A60842173AC7}">
      <dgm:prSet/>
      <dgm:spPr/>
      <dgm:t>
        <a:bodyPr/>
        <a:lstStyle/>
        <a:p>
          <a:endParaRPr lang="en-US"/>
        </a:p>
      </dgm:t>
    </dgm:pt>
    <dgm:pt modelId="{B3979E02-BB13-49FC-804A-779088F3A3FB}">
      <dgm:prSet custT="1"/>
      <dgm:spPr/>
      <dgm:t>
        <a:bodyPr/>
        <a:lstStyle/>
        <a:p>
          <a:pPr>
            <a:defRPr cap="all"/>
          </a:pPr>
          <a:r>
            <a:rPr lang="en-US" sz="1600" dirty="0" smtClean="0"/>
            <a:t>packages </a:t>
          </a:r>
          <a:r>
            <a:rPr lang="en-US" sz="1600" dirty="0"/>
            <a:t>such as pandas, NumPy, matplotlib, seaborn, etc.</a:t>
          </a:r>
        </a:p>
      </dgm:t>
    </dgm:pt>
    <dgm:pt modelId="{F2A5F597-9940-4CAC-AE09-8C679E561CE1}" type="parTrans" cxnId="{3CAC3067-D1CF-4F3F-B409-9EEE9E548DA3}">
      <dgm:prSet/>
      <dgm:spPr/>
      <dgm:t>
        <a:bodyPr/>
        <a:lstStyle/>
        <a:p>
          <a:endParaRPr lang="en-US"/>
        </a:p>
      </dgm:t>
    </dgm:pt>
    <dgm:pt modelId="{EC875580-0A27-4547-8C26-20282A24BE9C}" type="sibTrans" cxnId="{3CAC3067-D1CF-4F3F-B409-9EEE9E548DA3}">
      <dgm:prSet/>
      <dgm:spPr/>
      <dgm:t>
        <a:bodyPr/>
        <a:lstStyle/>
        <a:p>
          <a:endParaRPr lang="en-US"/>
        </a:p>
      </dgm:t>
    </dgm:pt>
    <dgm:pt modelId="{571A58C4-25F5-405F-91E8-E323231D8C00}">
      <dgm:prSet custT="1"/>
      <dgm:spPr/>
      <dgm:t>
        <a:bodyPr/>
        <a:lstStyle/>
        <a:p>
          <a:pPr>
            <a:defRPr cap="all"/>
          </a:pPr>
          <a:r>
            <a:rPr lang="en-US" sz="1600" dirty="0" smtClean="0"/>
            <a:t>Five Algorithms </a:t>
          </a:r>
          <a:r>
            <a:rPr lang="en-US" sz="1600" dirty="0"/>
            <a:t>used for </a:t>
          </a:r>
          <a:r>
            <a:rPr lang="en-US" sz="1600" dirty="0" smtClean="0"/>
            <a:t>prediction.</a:t>
          </a:r>
          <a:endParaRPr lang="en-US" sz="1600" dirty="0"/>
        </a:p>
      </dgm:t>
    </dgm:pt>
    <dgm:pt modelId="{E56F0D1E-63DF-404B-98B5-5D4E579F6AC6}" type="parTrans" cxnId="{33FEA753-8AD5-4F14-9088-5A65970A4BCA}">
      <dgm:prSet/>
      <dgm:spPr/>
      <dgm:t>
        <a:bodyPr/>
        <a:lstStyle/>
        <a:p>
          <a:endParaRPr lang="en-US"/>
        </a:p>
      </dgm:t>
    </dgm:pt>
    <dgm:pt modelId="{E672AC5C-79D7-43EE-A207-21D005B1CF55}" type="sibTrans" cxnId="{33FEA753-8AD5-4F14-9088-5A65970A4BCA}">
      <dgm:prSet/>
      <dgm:spPr/>
      <dgm:t>
        <a:bodyPr/>
        <a:lstStyle/>
        <a:p>
          <a:endParaRPr lang="en-US"/>
        </a:p>
      </dgm:t>
    </dgm:pt>
    <dgm:pt modelId="{C8157FC7-7638-4456-8E12-EBB344658E9F}" type="pres">
      <dgm:prSet presAssocID="{F5C36365-0531-41EA-954F-E62531749C6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13D25DC-5256-42C7-80A5-A8FF9244A04E}" type="pres">
      <dgm:prSet presAssocID="{2083DBEF-9E1F-4884-BD5C-B24F9A92E440}" presName="compNode" presStyleCnt="0"/>
      <dgm:spPr/>
    </dgm:pt>
    <dgm:pt modelId="{18535120-7788-43AB-B7F7-114B7BADA978}" type="pres">
      <dgm:prSet presAssocID="{2083DBEF-9E1F-4884-BD5C-B24F9A92E44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91654EE-CC06-4E29-BEFA-548896E01589}" type="pres">
      <dgm:prSet presAssocID="{2083DBEF-9E1F-4884-BD5C-B24F9A92E440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93AB11C-F98F-4FAF-AAA7-BA7B30F282FC}" type="pres">
      <dgm:prSet presAssocID="{2083DBEF-9E1F-4884-BD5C-B24F9A92E440}" presName="spaceRect" presStyleCnt="0"/>
      <dgm:spPr/>
    </dgm:pt>
    <dgm:pt modelId="{E0702244-7FDC-46EC-9990-51C8195C48AE}" type="pres">
      <dgm:prSet presAssocID="{2083DBEF-9E1F-4884-BD5C-B24F9A92E44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6709ED0-77E2-4C03-821C-3FA3ACAEC4DA}" type="pres">
      <dgm:prSet presAssocID="{1EC7DF7D-EC2B-448B-9151-3E86CDDF88F6}" presName="sibTrans" presStyleCnt="0"/>
      <dgm:spPr/>
    </dgm:pt>
    <dgm:pt modelId="{8D9C0699-197E-43C1-9A1C-721FFE5F1889}" type="pres">
      <dgm:prSet presAssocID="{B3979E02-BB13-49FC-804A-779088F3A3FB}" presName="compNode" presStyleCnt="0"/>
      <dgm:spPr/>
    </dgm:pt>
    <dgm:pt modelId="{E953D0C8-B396-4F8F-9B33-BEA2B0D3494E}" type="pres">
      <dgm:prSet presAssocID="{B3979E02-BB13-49FC-804A-779088F3A3F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3137656-7F14-40FC-B15D-06DA046D7FD1}" type="pres">
      <dgm:prSet presAssocID="{B3979E02-BB13-49FC-804A-779088F3A3FB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6338D221-54DC-46B8-96EA-EE94DB26F34B}" type="pres">
      <dgm:prSet presAssocID="{B3979E02-BB13-49FC-804A-779088F3A3FB}" presName="spaceRect" presStyleCnt="0"/>
      <dgm:spPr/>
    </dgm:pt>
    <dgm:pt modelId="{030EFF72-7767-4F83-8B84-6EF35AC38ABD}" type="pres">
      <dgm:prSet presAssocID="{B3979E02-BB13-49FC-804A-779088F3A3F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7749F3E-7DF3-4112-9CEA-3DAACE1D5EB6}" type="pres">
      <dgm:prSet presAssocID="{EC875580-0A27-4547-8C26-20282A24BE9C}" presName="sibTrans" presStyleCnt="0"/>
      <dgm:spPr/>
    </dgm:pt>
    <dgm:pt modelId="{5F717EE7-69C0-48EC-9EDF-9CD87D7FB0E4}" type="pres">
      <dgm:prSet presAssocID="{571A58C4-25F5-405F-91E8-E323231D8C00}" presName="compNode" presStyleCnt="0"/>
      <dgm:spPr/>
    </dgm:pt>
    <dgm:pt modelId="{98F6AC39-0F30-481D-A262-FEC502BE3EDD}" type="pres">
      <dgm:prSet presAssocID="{571A58C4-25F5-405F-91E8-E323231D8C0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EB04727-B93A-4790-8760-F799F576DBCC}" type="pres">
      <dgm:prSet presAssocID="{571A58C4-25F5-405F-91E8-E323231D8C0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FC8C0A6-F526-40BB-BBD0-71E23ECD715A}" type="pres">
      <dgm:prSet presAssocID="{571A58C4-25F5-405F-91E8-E323231D8C00}" presName="spaceRect" presStyleCnt="0"/>
      <dgm:spPr/>
    </dgm:pt>
    <dgm:pt modelId="{7649BE60-FC81-405E-B70F-8E4F97788FED}" type="pres">
      <dgm:prSet presAssocID="{571A58C4-25F5-405F-91E8-E323231D8C00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CAC3067-D1CF-4F3F-B409-9EEE9E548DA3}" srcId="{F5C36365-0531-41EA-954F-E62531749C6E}" destId="{B3979E02-BB13-49FC-804A-779088F3A3FB}" srcOrd="1" destOrd="0" parTransId="{F2A5F597-9940-4CAC-AE09-8C679E561CE1}" sibTransId="{EC875580-0A27-4547-8C26-20282A24BE9C}"/>
    <dgm:cxn modelId="{DF3EA138-AE6A-4642-9761-A60842173AC7}" srcId="{F5C36365-0531-41EA-954F-E62531749C6E}" destId="{2083DBEF-9E1F-4884-BD5C-B24F9A92E440}" srcOrd="0" destOrd="0" parTransId="{558998D8-41AC-4BD4-B8D7-F6960A03847B}" sibTransId="{1EC7DF7D-EC2B-448B-9151-3E86CDDF88F6}"/>
    <dgm:cxn modelId="{33FEA753-8AD5-4F14-9088-5A65970A4BCA}" srcId="{F5C36365-0531-41EA-954F-E62531749C6E}" destId="{571A58C4-25F5-405F-91E8-E323231D8C00}" srcOrd="2" destOrd="0" parTransId="{E56F0D1E-63DF-404B-98B5-5D4E579F6AC6}" sibTransId="{E672AC5C-79D7-43EE-A207-21D005B1CF55}"/>
    <dgm:cxn modelId="{D001FF26-3289-48D3-97C4-060A03D32FF8}" type="presOf" srcId="{571A58C4-25F5-405F-91E8-E323231D8C00}" destId="{7649BE60-FC81-405E-B70F-8E4F97788FED}" srcOrd="0" destOrd="0" presId="urn:microsoft.com/office/officeart/2018/5/layout/IconLeafLabelList"/>
    <dgm:cxn modelId="{EBDE6CEF-961A-45CF-AAF3-9C8E6EE97083}" type="presOf" srcId="{B3979E02-BB13-49FC-804A-779088F3A3FB}" destId="{030EFF72-7767-4F83-8B84-6EF35AC38ABD}" srcOrd="0" destOrd="0" presId="urn:microsoft.com/office/officeart/2018/5/layout/IconLeafLabelList"/>
    <dgm:cxn modelId="{62C3B04E-0137-4C88-8E23-D1424659B631}" type="presOf" srcId="{2083DBEF-9E1F-4884-BD5C-B24F9A92E440}" destId="{E0702244-7FDC-46EC-9990-51C8195C48AE}" srcOrd="0" destOrd="0" presId="urn:microsoft.com/office/officeart/2018/5/layout/IconLeafLabelList"/>
    <dgm:cxn modelId="{D12E28DD-82D3-4F0D-B062-B7C07762A942}" type="presOf" srcId="{F5C36365-0531-41EA-954F-E62531749C6E}" destId="{C8157FC7-7638-4456-8E12-EBB344658E9F}" srcOrd="0" destOrd="0" presId="urn:microsoft.com/office/officeart/2018/5/layout/IconLeafLabelList"/>
    <dgm:cxn modelId="{F4DB08B2-F201-4C92-8307-8D18C3050A02}" type="presParOf" srcId="{C8157FC7-7638-4456-8E12-EBB344658E9F}" destId="{313D25DC-5256-42C7-80A5-A8FF9244A04E}" srcOrd="0" destOrd="0" presId="urn:microsoft.com/office/officeart/2018/5/layout/IconLeafLabelList"/>
    <dgm:cxn modelId="{F66F7014-6EF8-4074-B31D-1E66C0CA6B35}" type="presParOf" srcId="{313D25DC-5256-42C7-80A5-A8FF9244A04E}" destId="{18535120-7788-43AB-B7F7-114B7BADA978}" srcOrd="0" destOrd="0" presId="urn:microsoft.com/office/officeart/2018/5/layout/IconLeafLabelList"/>
    <dgm:cxn modelId="{FB4BBB96-4DBE-4D6E-984F-B500F5CAECC3}" type="presParOf" srcId="{313D25DC-5256-42C7-80A5-A8FF9244A04E}" destId="{D91654EE-CC06-4E29-BEFA-548896E01589}" srcOrd="1" destOrd="0" presId="urn:microsoft.com/office/officeart/2018/5/layout/IconLeafLabelList"/>
    <dgm:cxn modelId="{AA41F4E0-3D0C-43A8-9AC6-4F0291DF7E2A}" type="presParOf" srcId="{313D25DC-5256-42C7-80A5-A8FF9244A04E}" destId="{193AB11C-F98F-4FAF-AAA7-BA7B30F282FC}" srcOrd="2" destOrd="0" presId="urn:microsoft.com/office/officeart/2018/5/layout/IconLeafLabelList"/>
    <dgm:cxn modelId="{D08D18EB-5078-49EA-AEED-F0B472C3E6CA}" type="presParOf" srcId="{313D25DC-5256-42C7-80A5-A8FF9244A04E}" destId="{E0702244-7FDC-46EC-9990-51C8195C48AE}" srcOrd="3" destOrd="0" presId="urn:microsoft.com/office/officeart/2018/5/layout/IconLeafLabelList"/>
    <dgm:cxn modelId="{49D79F0D-A5C7-4E4F-8D04-BE06C83E8C99}" type="presParOf" srcId="{C8157FC7-7638-4456-8E12-EBB344658E9F}" destId="{F6709ED0-77E2-4C03-821C-3FA3ACAEC4DA}" srcOrd="1" destOrd="0" presId="urn:microsoft.com/office/officeart/2018/5/layout/IconLeafLabelList"/>
    <dgm:cxn modelId="{A1E42F1A-2B0A-4EE7-A0BF-7C558A5CE735}" type="presParOf" srcId="{C8157FC7-7638-4456-8E12-EBB344658E9F}" destId="{8D9C0699-197E-43C1-9A1C-721FFE5F1889}" srcOrd="2" destOrd="0" presId="urn:microsoft.com/office/officeart/2018/5/layout/IconLeafLabelList"/>
    <dgm:cxn modelId="{E48028DC-DC0C-40BA-BA32-3A35BEF2187A}" type="presParOf" srcId="{8D9C0699-197E-43C1-9A1C-721FFE5F1889}" destId="{E953D0C8-B396-4F8F-9B33-BEA2B0D3494E}" srcOrd="0" destOrd="0" presId="urn:microsoft.com/office/officeart/2018/5/layout/IconLeafLabelList"/>
    <dgm:cxn modelId="{F18666EE-EE56-4006-BA5F-84D6973E5CDA}" type="presParOf" srcId="{8D9C0699-197E-43C1-9A1C-721FFE5F1889}" destId="{83137656-7F14-40FC-B15D-06DA046D7FD1}" srcOrd="1" destOrd="0" presId="urn:microsoft.com/office/officeart/2018/5/layout/IconLeafLabelList"/>
    <dgm:cxn modelId="{C9FC6639-6F00-4E23-8136-E3D5394C19FF}" type="presParOf" srcId="{8D9C0699-197E-43C1-9A1C-721FFE5F1889}" destId="{6338D221-54DC-46B8-96EA-EE94DB26F34B}" srcOrd="2" destOrd="0" presId="urn:microsoft.com/office/officeart/2018/5/layout/IconLeafLabelList"/>
    <dgm:cxn modelId="{B382EF2D-5C57-4108-9E28-A958DED2EF22}" type="presParOf" srcId="{8D9C0699-197E-43C1-9A1C-721FFE5F1889}" destId="{030EFF72-7767-4F83-8B84-6EF35AC38ABD}" srcOrd="3" destOrd="0" presId="urn:microsoft.com/office/officeart/2018/5/layout/IconLeafLabelList"/>
    <dgm:cxn modelId="{C5ED95D2-A33F-4717-8F03-388739FF3934}" type="presParOf" srcId="{C8157FC7-7638-4456-8E12-EBB344658E9F}" destId="{F7749F3E-7DF3-4112-9CEA-3DAACE1D5EB6}" srcOrd="3" destOrd="0" presId="urn:microsoft.com/office/officeart/2018/5/layout/IconLeafLabelList"/>
    <dgm:cxn modelId="{93D3ADB4-976F-4B80-9C52-05900D2BE498}" type="presParOf" srcId="{C8157FC7-7638-4456-8E12-EBB344658E9F}" destId="{5F717EE7-69C0-48EC-9EDF-9CD87D7FB0E4}" srcOrd="4" destOrd="0" presId="urn:microsoft.com/office/officeart/2018/5/layout/IconLeafLabelList"/>
    <dgm:cxn modelId="{E5157B2E-76F9-430B-89E9-C40774655591}" type="presParOf" srcId="{5F717EE7-69C0-48EC-9EDF-9CD87D7FB0E4}" destId="{98F6AC39-0F30-481D-A262-FEC502BE3EDD}" srcOrd="0" destOrd="0" presId="urn:microsoft.com/office/officeart/2018/5/layout/IconLeafLabelList"/>
    <dgm:cxn modelId="{F97B91CB-359E-49E2-B87C-B9904FBB17FD}" type="presParOf" srcId="{5F717EE7-69C0-48EC-9EDF-9CD87D7FB0E4}" destId="{CEB04727-B93A-4790-8760-F799F576DBCC}" srcOrd="1" destOrd="0" presId="urn:microsoft.com/office/officeart/2018/5/layout/IconLeafLabelList"/>
    <dgm:cxn modelId="{DE13F277-D3EC-4F67-ACBC-8916C43CD2F1}" type="presParOf" srcId="{5F717EE7-69C0-48EC-9EDF-9CD87D7FB0E4}" destId="{AFC8C0A6-F526-40BB-BBD0-71E23ECD715A}" srcOrd="2" destOrd="0" presId="urn:microsoft.com/office/officeart/2018/5/layout/IconLeafLabelList"/>
    <dgm:cxn modelId="{705E4A5F-40B4-4DCE-8F24-64FCB76E2017}" type="presParOf" srcId="{5F717EE7-69C0-48EC-9EDF-9CD87D7FB0E4}" destId="{7649BE60-FC81-405E-B70F-8E4F97788F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65F42-C540-4348-88AF-0AF0CD209B2A}">
      <dsp:nvSpPr>
        <dsp:cNvPr id="0" name=""/>
        <dsp:cNvSpPr/>
      </dsp:nvSpPr>
      <dsp:spPr>
        <a:xfrm>
          <a:off x="1583061" y="2261624"/>
          <a:ext cx="1116882" cy="1193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56D81-B24B-41D9-B188-9CE14ADA1251}">
      <dsp:nvSpPr>
        <dsp:cNvPr id="0" name=""/>
        <dsp:cNvSpPr/>
      </dsp:nvSpPr>
      <dsp:spPr>
        <a:xfrm>
          <a:off x="1719157" y="2447048"/>
          <a:ext cx="798334" cy="80569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17BD7-5830-4E32-AD79-D90A81B73F6F}">
      <dsp:nvSpPr>
        <dsp:cNvPr id="0" name=""/>
        <dsp:cNvSpPr/>
      </dsp:nvSpPr>
      <dsp:spPr>
        <a:xfrm>
          <a:off x="2728014" y="1952751"/>
          <a:ext cx="2632830" cy="195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 business, employee attrition is when employees leave the company for whatever reason, either they've found a new job or retired, and haven't been replaced immediately.</a:t>
          </a:r>
        </a:p>
      </dsp:txBody>
      <dsp:txXfrm>
        <a:off x="2728014" y="1952751"/>
        <a:ext cx="2632830" cy="1950440"/>
      </dsp:txXfrm>
    </dsp:sp>
    <dsp:sp modelId="{7AD8F28F-66DB-42E6-93C9-FB5DE906DB01}">
      <dsp:nvSpPr>
        <dsp:cNvPr id="0" name=""/>
        <dsp:cNvSpPr/>
      </dsp:nvSpPr>
      <dsp:spPr>
        <a:xfrm>
          <a:off x="5489000" y="2189019"/>
          <a:ext cx="1210655" cy="12891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420AC-F993-4EFA-B8F6-54341321A464}">
      <dsp:nvSpPr>
        <dsp:cNvPr id="0" name=""/>
        <dsp:cNvSpPr/>
      </dsp:nvSpPr>
      <dsp:spPr>
        <a:xfrm>
          <a:off x="5666439" y="2569017"/>
          <a:ext cx="847935" cy="65446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C0C45-ACC8-47C1-B4EA-4C8E70AACF37}">
      <dsp:nvSpPr>
        <dsp:cNvPr id="0" name=""/>
        <dsp:cNvSpPr/>
      </dsp:nvSpPr>
      <dsp:spPr>
        <a:xfrm>
          <a:off x="6884826" y="1924888"/>
          <a:ext cx="2789327" cy="233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For a company to be successful, it needs not only to attract top talent but also needs to retain these </a:t>
          </a:r>
          <a:r>
            <a:rPr lang="en-US" sz="1400" kern="1200" dirty="0" smtClean="0"/>
            <a:t>talents. For this, I took a </a:t>
          </a:r>
          <a:r>
            <a:rPr lang="en-US" sz="1400" kern="1200" dirty="0"/>
            <a:t>dataset </a:t>
          </a:r>
          <a:r>
            <a:rPr lang="en-US" sz="1400" kern="1200" dirty="0" smtClean="0"/>
            <a:t>regarding </a:t>
          </a:r>
          <a:r>
            <a:rPr lang="en-US" sz="1400" kern="1200" dirty="0"/>
            <a:t>a certain company's employee list to try to find patterns that may provide useful information in understanding why employees leave.</a:t>
          </a:r>
        </a:p>
      </dsp:txBody>
      <dsp:txXfrm>
        <a:off x="6884826" y="1924888"/>
        <a:ext cx="2789327" cy="2331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DBE49-4F1A-4721-B0D9-3AA238B204A2}">
      <dsp:nvSpPr>
        <dsp:cNvPr id="0" name=""/>
        <dsp:cNvSpPr/>
      </dsp:nvSpPr>
      <dsp:spPr>
        <a:xfrm>
          <a:off x="8364" y="610585"/>
          <a:ext cx="2017439" cy="605231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729" tIns="74729" rIns="74729" bIns="7472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Check</a:t>
          </a:r>
        </a:p>
      </dsp:txBody>
      <dsp:txXfrm>
        <a:off x="189933" y="610585"/>
        <a:ext cx="1654301" cy="605231"/>
      </dsp:txXfrm>
    </dsp:sp>
    <dsp:sp modelId="{468FEA56-7477-4259-BB16-43EC2F1C2E0B}">
      <dsp:nvSpPr>
        <dsp:cNvPr id="0" name=""/>
        <dsp:cNvSpPr/>
      </dsp:nvSpPr>
      <dsp:spPr>
        <a:xfrm>
          <a:off x="8364" y="1215817"/>
          <a:ext cx="1835869" cy="156103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75" tIns="145075" rIns="145075" bIns="290149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Check for missing values in the data, and if any, will process the data accordingly.</a:t>
          </a:r>
        </a:p>
      </dsp:txBody>
      <dsp:txXfrm>
        <a:off x="8364" y="1215817"/>
        <a:ext cx="1835869" cy="1561032"/>
      </dsp:txXfrm>
    </dsp:sp>
    <dsp:sp modelId="{0E3D575B-AE64-48FC-B29C-01D9A39CC427}">
      <dsp:nvSpPr>
        <dsp:cNvPr id="0" name=""/>
        <dsp:cNvSpPr/>
      </dsp:nvSpPr>
      <dsp:spPr>
        <a:xfrm>
          <a:off x="1976322" y="610585"/>
          <a:ext cx="2017439" cy="605231"/>
        </a:xfrm>
        <a:prstGeom prst="chevron">
          <a:avLst>
            <a:gd name="adj" fmla="val 30000"/>
          </a:avLst>
        </a:prstGeom>
        <a:solidFill>
          <a:schemeClr val="accent2">
            <a:hueOff val="-122719"/>
            <a:satOff val="9703"/>
            <a:lumOff val="-196"/>
            <a:alphaOff val="0"/>
          </a:schemeClr>
        </a:solidFill>
        <a:ln w="19050" cap="rnd" cmpd="sng" algn="ctr">
          <a:solidFill>
            <a:schemeClr val="accent2">
              <a:hueOff val="-122719"/>
              <a:satOff val="9703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729" tIns="74729" rIns="74729" bIns="7472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Understand</a:t>
          </a:r>
        </a:p>
      </dsp:txBody>
      <dsp:txXfrm>
        <a:off x="2157891" y="610585"/>
        <a:ext cx="1654301" cy="605231"/>
      </dsp:txXfrm>
    </dsp:sp>
    <dsp:sp modelId="{754F0927-EC3E-41CB-B83A-B276289F2577}">
      <dsp:nvSpPr>
        <dsp:cNvPr id="0" name=""/>
        <dsp:cNvSpPr/>
      </dsp:nvSpPr>
      <dsp:spPr>
        <a:xfrm>
          <a:off x="1976322" y="1215817"/>
          <a:ext cx="1835869" cy="1561032"/>
        </a:xfrm>
        <a:prstGeom prst="rect">
          <a:avLst/>
        </a:prstGeom>
        <a:solidFill>
          <a:schemeClr val="accent2">
            <a:tint val="40000"/>
            <a:alpha val="90000"/>
            <a:hueOff val="-148683"/>
            <a:satOff val="8634"/>
            <a:lumOff val="8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48683"/>
              <a:satOff val="8634"/>
              <a:lumOff val="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75" tIns="145075" rIns="145075" bIns="290149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Understand how the features are related to our main variable</a:t>
          </a:r>
        </a:p>
      </dsp:txBody>
      <dsp:txXfrm>
        <a:off x="1976322" y="1215817"/>
        <a:ext cx="1835869" cy="1561032"/>
      </dsp:txXfrm>
    </dsp:sp>
    <dsp:sp modelId="{A9AE4074-A0A9-4727-9397-943BE9B3F311}">
      <dsp:nvSpPr>
        <dsp:cNvPr id="0" name=""/>
        <dsp:cNvSpPr/>
      </dsp:nvSpPr>
      <dsp:spPr>
        <a:xfrm>
          <a:off x="3944280" y="610585"/>
          <a:ext cx="2017439" cy="605231"/>
        </a:xfrm>
        <a:prstGeom prst="chevron">
          <a:avLst>
            <a:gd name="adj" fmla="val 30000"/>
          </a:avLst>
        </a:prstGeom>
        <a:solidFill>
          <a:schemeClr val="accent2">
            <a:hueOff val="-245438"/>
            <a:satOff val="19406"/>
            <a:lumOff val="-392"/>
            <a:alphaOff val="0"/>
          </a:schemeClr>
        </a:solidFill>
        <a:ln w="19050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729" tIns="74729" rIns="74729" bIns="7472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Apply</a:t>
          </a:r>
        </a:p>
      </dsp:txBody>
      <dsp:txXfrm>
        <a:off x="4125849" y="610585"/>
        <a:ext cx="1654301" cy="605231"/>
      </dsp:txXfrm>
    </dsp:sp>
    <dsp:sp modelId="{ABEB61C2-CCC1-45C1-A352-BAA59E6A65D6}">
      <dsp:nvSpPr>
        <dsp:cNvPr id="0" name=""/>
        <dsp:cNvSpPr/>
      </dsp:nvSpPr>
      <dsp:spPr>
        <a:xfrm>
          <a:off x="3944280" y="1215817"/>
          <a:ext cx="1835869" cy="1561032"/>
        </a:xfrm>
        <a:prstGeom prst="rect">
          <a:avLst/>
        </a:prstGeom>
        <a:solidFill>
          <a:schemeClr val="accent2">
            <a:tint val="40000"/>
            <a:alpha val="90000"/>
            <a:hueOff val="-297366"/>
            <a:satOff val="17268"/>
            <a:lumOff val="16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97366"/>
              <a:satOff val="17268"/>
              <a:lumOff val="1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75" tIns="145075" rIns="145075" bIns="290149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Apply feature selection and feature engineering to  make it model ready</a:t>
          </a:r>
        </a:p>
      </dsp:txBody>
      <dsp:txXfrm>
        <a:off x="3944280" y="1215817"/>
        <a:ext cx="1835869" cy="1561032"/>
      </dsp:txXfrm>
    </dsp:sp>
    <dsp:sp modelId="{7629659A-4FCA-43EE-85D4-5E4807C1EC7B}">
      <dsp:nvSpPr>
        <dsp:cNvPr id="0" name=""/>
        <dsp:cNvSpPr/>
      </dsp:nvSpPr>
      <dsp:spPr>
        <a:xfrm>
          <a:off x="5912238" y="610585"/>
          <a:ext cx="2017439" cy="605231"/>
        </a:xfrm>
        <a:prstGeom prst="chevron">
          <a:avLst>
            <a:gd name="adj" fmla="val 30000"/>
          </a:avLst>
        </a:prstGeom>
        <a:solidFill>
          <a:schemeClr val="accent2">
            <a:hueOff val="-368156"/>
            <a:satOff val="29109"/>
            <a:lumOff val="-588"/>
            <a:alphaOff val="0"/>
          </a:schemeClr>
        </a:solidFill>
        <a:ln w="19050" cap="rnd" cmpd="sng" algn="ctr">
          <a:solidFill>
            <a:schemeClr val="accent2">
              <a:hueOff val="-368156"/>
              <a:satOff val="29109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729" tIns="74729" rIns="74729" bIns="7472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Algorithms</a:t>
          </a:r>
        </a:p>
      </dsp:txBody>
      <dsp:txXfrm>
        <a:off x="6093807" y="610585"/>
        <a:ext cx="1654301" cy="605231"/>
      </dsp:txXfrm>
    </dsp:sp>
    <dsp:sp modelId="{9615E7C1-AB14-4FE4-B7B8-A0F7DE151C9D}">
      <dsp:nvSpPr>
        <dsp:cNvPr id="0" name=""/>
        <dsp:cNvSpPr/>
      </dsp:nvSpPr>
      <dsp:spPr>
        <a:xfrm>
          <a:off x="5912238" y="1215817"/>
          <a:ext cx="1835869" cy="1561032"/>
        </a:xfrm>
        <a:prstGeom prst="rect">
          <a:avLst/>
        </a:prstGeom>
        <a:solidFill>
          <a:schemeClr val="accent2">
            <a:tint val="40000"/>
            <a:alpha val="90000"/>
            <a:hueOff val="-446050"/>
            <a:satOff val="25902"/>
            <a:lumOff val="25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46050"/>
              <a:satOff val="25902"/>
              <a:lumOff val="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75" tIns="145075" rIns="145075" bIns="290149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Apply various algorithms to check which one is the most suitable</a:t>
          </a:r>
        </a:p>
      </dsp:txBody>
      <dsp:txXfrm>
        <a:off x="5912238" y="1215817"/>
        <a:ext cx="1835869" cy="1561032"/>
      </dsp:txXfrm>
    </dsp:sp>
    <dsp:sp modelId="{CE7F3D3D-122E-4035-AC5B-85D95FCC77B1}">
      <dsp:nvSpPr>
        <dsp:cNvPr id="0" name=""/>
        <dsp:cNvSpPr/>
      </dsp:nvSpPr>
      <dsp:spPr>
        <a:xfrm>
          <a:off x="7880196" y="610585"/>
          <a:ext cx="2017439" cy="605231"/>
        </a:xfrm>
        <a:prstGeom prst="chevron">
          <a:avLst>
            <a:gd name="adj" fmla="val 30000"/>
          </a:avLst>
        </a:prstGeom>
        <a:solidFill>
          <a:schemeClr val="accent2">
            <a:hueOff val="-490875"/>
            <a:satOff val="38812"/>
            <a:lumOff val="-784"/>
            <a:alphaOff val="0"/>
          </a:schemeClr>
        </a:solidFill>
        <a:ln w="19050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729" tIns="74729" rIns="74729" bIns="7472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Draw out</a:t>
          </a:r>
        </a:p>
      </dsp:txBody>
      <dsp:txXfrm>
        <a:off x="8061765" y="610585"/>
        <a:ext cx="1654301" cy="605231"/>
      </dsp:txXfrm>
    </dsp:sp>
    <dsp:sp modelId="{EFB0F308-600D-40C5-B69D-916D4328494E}">
      <dsp:nvSpPr>
        <dsp:cNvPr id="0" name=""/>
        <dsp:cNvSpPr/>
      </dsp:nvSpPr>
      <dsp:spPr>
        <a:xfrm>
          <a:off x="7880196" y="1215817"/>
          <a:ext cx="1835869" cy="1561032"/>
        </a:xfrm>
        <a:prstGeom prst="rect">
          <a:avLst/>
        </a:prstGeom>
        <a:solidFill>
          <a:schemeClr val="accent2">
            <a:tint val="40000"/>
            <a:alpha val="90000"/>
            <a:hueOff val="-594733"/>
            <a:satOff val="34536"/>
            <a:lumOff val="33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594733"/>
              <a:satOff val="34536"/>
              <a:lumOff val="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75" tIns="145075" rIns="145075" bIns="290149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Draw out recommendations based on our analysis.</a:t>
          </a:r>
        </a:p>
      </dsp:txBody>
      <dsp:txXfrm>
        <a:off x="7880196" y="1215817"/>
        <a:ext cx="1835869" cy="15610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45D4A-675A-41FC-B30F-1A5C3F871AC8}">
      <dsp:nvSpPr>
        <dsp:cNvPr id="0" name=""/>
        <dsp:cNvSpPr/>
      </dsp:nvSpPr>
      <dsp:spPr>
        <a:xfrm>
          <a:off x="0" y="226123"/>
          <a:ext cx="3564082" cy="1886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Kaggle </a:t>
          </a:r>
          <a:endParaRPr lang="en-US" sz="2000" kern="1200" dirty="0"/>
        </a:p>
      </dsp:txBody>
      <dsp:txXfrm>
        <a:off x="92069" y="318192"/>
        <a:ext cx="3379944" cy="1701902"/>
      </dsp:txXfrm>
    </dsp:sp>
    <dsp:sp modelId="{B09FD461-6013-4484-8578-5DC64FB134A5}">
      <dsp:nvSpPr>
        <dsp:cNvPr id="0" name=""/>
        <dsp:cNvSpPr/>
      </dsp:nvSpPr>
      <dsp:spPr>
        <a:xfrm>
          <a:off x="0" y="2131178"/>
          <a:ext cx="3564082" cy="188604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It has information about the employee’s id, age, city, gender, education level, salary, date of joining, last working date, joining designation, designation, total business value, and quarterly rating </a:t>
          </a:r>
        </a:p>
      </dsp:txBody>
      <dsp:txXfrm>
        <a:off x="92069" y="2223247"/>
        <a:ext cx="3379944" cy="1701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35120-7788-43AB-B7F7-114B7BADA978}">
      <dsp:nvSpPr>
        <dsp:cNvPr id="0" name=""/>
        <dsp:cNvSpPr/>
      </dsp:nvSpPr>
      <dsp:spPr>
        <a:xfrm>
          <a:off x="434381" y="1008708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654EE-CC06-4E29-BEFA-548896E01589}">
      <dsp:nvSpPr>
        <dsp:cNvPr id="0" name=""/>
        <dsp:cNvSpPr/>
      </dsp:nvSpPr>
      <dsp:spPr>
        <a:xfrm>
          <a:off x="712256" y="1286583"/>
          <a:ext cx="748125" cy="74812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02244-7FDC-46EC-9990-51C8195C48AE}">
      <dsp:nvSpPr>
        <dsp:cNvPr id="0" name=""/>
        <dsp:cNvSpPr/>
      </dsp:nvSpPr>
      <dsp:spPr>
        <a:xfrm>
          <a:off x="17569" y="2718709"/>
          <a:ext cx="21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python</a:t>
          </a:r>
          <a:endParaRPr lang="en-US" sz="1600" kern="1200" dirty="0"/>
        </a:p>
      </dsp:txBody>
      <dsp:txXfrm>
        <a:off x="17569" y="2718709"/>
        <a:ext cx="2137500" cy="900000"/>
      </dsp:txXfrm>
    </dsp:sp>
    <dsp:sp modelId="{E953D0C8-B396-4F8F-9B33-BEA2B0D3494E}">
      <dsp:nvSpPr>
        <dsp:cNvPr id="0" name=""/>
        <dsp:cNvSpPr/>
      </dsp:nvSpPr>
      <dsp:spPr>
        <a:xfrm>
          <a:off x="2945944" y="1008708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37656-7F14-40FC-B15D-06DA046D7FD1}">
      <dsp:nvSpPr>
        <dsp:cNvPr id="0" name=""/>
        <dsp:cNvSpPr/>
      </dsp:nvSpPr>
      <dsp:spPr>
        <a:xfrm>
          <a:off x="3223819" y="1286583"/>
          <a:ext cx="748125" cy="74812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EFF72-7767-4F83-8B84-6EF35AC38ABD}">
      <dsp:nvSpPr>
        <dsp:cNvPr id="0" name=""/>
        <dsp:cNvSpPr/>
      </dsp:nvSpPr>
      <dsp:spPr>
        <a:xfrm>
          <a:off x="2529131" y="2718709"/>
          <a:ext cx="21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packages </a:t>
          </a:r>
          <a:r>
            <a:rPr lang="en-US" sz="1600" kern="1200" dirty="0"/>
            <a:t>such as pandas, NumPy, matplotlib, seaborn, etc.</a:t>
          </a:r>
        </a:p>
      </dsp:txBody>
      <dsp:txXfrm>
        <a:off x="2529131" y="2718709"/>
        <a:ext cx="2137500" cy="900000"/>
      </dsp:txXfrm>
    </dsp:sp>
    <dsp:sp modelId="{98F6AC39-0F30-481D-A262-FEC502BE3EDD}">
      <dsp:nvSpPr>
        <dsp:cNvPr id="0" name=""/>
        <dsp:cNvSpPr/>
      </dsp:nvSpPr>
      <dsp:spPr>
        <a:xfrm>
          <a:off x="5457507" y="1008708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04727-B93A-4790-8760-F799F576DBCC}">
      <dsp:nvSpPr>
        <dsp:cNvPr id="0" name=""/>
        <dsp:cNvSpPr/>
      </dsp:nvSpPr>
      <dsp:spPr>
        <a:xfrm>
          <a:off x="5735382" y="1286583"/>
          <a:ext cx="748125" cy="74812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9BE60-FC81-405E-B70F-8E4F97788FED}">
      <dsp:nvSpPr>
        <dsp:cNvPr id="0" name=""/>
        <dsp:cNvSpPr/>
      </dsp:nvSpPr>
      <dsp:spPr>
        <a:xfrm>
          <a:off x="5040694" y="2718709"/>
          <a:ext cx="21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/>
            <a:t>Five Algorithms </a:t>
          </a:r>
          <a:r>
            <a:rPr lang="en-US" sz="1600" kern="1200" dirty="0"/>
            <a:t>used for </a:t>
          </a:r>
          <a:r>
            <a:rPr lang="en-US" sz="1600" kern="1200" dirty="0" smtClean="0"/>
            <a:t>prediction.</a:t>
          </a:r>
          <a:endParaRPr lang="en-US" sz="1600" kern="1200" dirty="0"/>
        </a:p>
      </dsp:txBody>
      <dsp:txXfrm>
        <a:off x="5040694" y="2718709"/>
        <a:ext cx="21375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95A8D-B2A3-478B-8D8F-9E3FD4939FCD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DB3A5-08E4-411B-A5A7-48400B299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14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DB3A5-08E4-411B-A5A7-48400B299E8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2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0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08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57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72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8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8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6011092-AA7C-4A91-98B6-E6FEA5F4346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FD9AD36-FFB0-41C9-AEB2-74AA4ABA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76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12" Type="http://schemas.openxmlformats.org/officeDocument/2006/relationships/diagramLayout" Target="../diagrams/layout4.xml"/><Relationship Id="rId2" Type="http://schemas.openxmlformats.org/officeDocument/2006/relationships/audio" Target="../media/media5.wma"/><Relationship Id="rId16" Type="http://schemas.openxmlformats.org/officeDocument/2006/relationships/image" Target="../media/image3.png"/><Relationship Id="rId1" Type="http://schemas.microsoft.com/office/2007/relationships/media" Target="../media/media5.wma"/><Relationship Id="rId6" Type="http://schemas.openxmlformats.org/officeDocument/2006/relationships/diagramLayout" Target="../diagrams/layout3.xml"/><Relationship Id="rId11" Type="http://schemas.openxmlformats.org/officeDocument/2006/relationships/diagramData" Target="../diagrams/data4.xml"/><Relationship Id="rId5" Type="http://schemas.openxmlformats.org/officeDocument/2006/relationships/diagramData" Target="../diagrams/data3.xml"/><Relationship Id="rId15" Type="http://schemas.microsoft.com/office/2007/relationships/diagramDrawing" Target="../diagrams/drawing4.xml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Relationship Id="rId14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B77CB3-DBBC-1566-0706-3171ED0BB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322613"/>
            <a:ext cx="8637073" cy="2541431"/>
          </a:xfrm>
        </p:spPr>
        <p:txBody>
          <a:bodyPr>
            <a:normAutofit/>
          </a:bodyPr>
          <a:lstStyle/>
          <a:p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C4496BC-BF4F-4CE4-E707-89AF3A454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4005200"/>
            <a:ext cx="8637072" cy="977621"/>
          </a:xfrm>
        </p:spPr>
        <p:txBody>
          <a:bodyPr/>
          <a:lstStyle/>
          <a:p>
            <a:endParaRPr lang="en-US" sz="1800" b="1" dirty="0">
              <a:effectLst/>
              <a:latin typeface="Carlito"/>
              <a:ea typeface="Carlito"/>
              <a:cs typeface="Carlito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9B3D4B3-C94B-E512-C68D-6A6FF8D3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79"/>
            <a:ext cx="12191999" cy="68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10E7C7-4C6F-6800-E6ED-64CD77499B1E}"/>
              </a:ext>
            </a:extLst>
          </p:cNvPr>
          <p:cNvSpPr txBox="1"/>
          <p:nvPr/>
        </p:nvSpPr>
        <p:spPr>
          <a:xfrm>
            <a:off x="77753" y="182952"/>
            <a:ext cx="70909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rlito"/>
                <a:ea typeface="Carlito"/>
                <a:cs typeface="Arial" panose="020B0604020202020204" pitchFamily="34" charset="0"/>
              </a:rPr>
              <a:t>Predicting Employee Attrition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475A21-291C-9EFC-B544-B01C926359E4}"/>
              </a:ext>
            </a:extLst>
          </p:cNvPr>
          <p:cNvSpPr txBox="1"/>
          <p:nvPr/>
        </p:nvSpPr>
        <p:spPr>
          <a:xfrm>
            <a:off x="4366901" y="5837245"/>
            <a:ext cx="80330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Carlito"/>
                <a:ea typeface="Carlito"/>
                <a:cs typeface="Carlito"/>
              </a:rPr>
              <a:t>Capstone Project by-</a:t>
            </a:r>
          </a:p>
          <a:p>
            <a:r>
              <a:rPr lang="en-US" sz="3200" b="1" dirty="0">
                <a:latin typeface="Carlito"/>
                <a:ea typeface="Carlito"/>
                <a:cs typeface="Carlito"/>
              </a:rPr>
              <a:t>                </a:t>
            </a:r>
            <a:r>
              <a:rPr lang="en-US" sz="3200" b="1" dirty="0" smtClean="0">
                <a:effectLst/>
                <a:latin typeface="Carlito"/>
                <a:ea typeface="Carlito"/>
                <a:cs typeface="Carlito"/>
              </a:rPr>
              <a:t>Akhila </a:t>
            </a:r>
            <a:r>
              <a:rPr lang="en-US" sz="3200" b="1" dirty="0" err="1">
                <a:effectLst/>
                <a:latin typeface="Carlito"/>
                <a:ea typeface="Carlito"/>
                <a:cs typeface="Carlito"/>
              </a:rPr>
              <a:t>sri</a:t>
            </a:r>
            <a:r>
              <a:rPr lang="en-US" sz="3200" b="1" dirty="0">
                <a:effectLst/>
                <a:latin typeface="Carlito"/>
                <a:ea typeface="Carlito"/>
                <a:cs typeface="Carlito"/>
              </a:rPr>
              <a:t> </a:t>
            </a:r>
            <a:r>
              <a:rPr lang="en-US" sz="3200" b="1" dirty="0" err="1" smtClean="0">
                <a:effectLst/>
                <a:latin typeface="Carlito"/>
                <a:ea typeface="Carlito"/>
                <a:cs typeface="Carlito"/>
              </a:rPr>
              <a:t>Medarametla</a:t>
            </a:r>
            <a:endParaRPr lang="en-US" sz="3200" dirty="0">
              <a:effectLst/>
              <a:latin typeface="Carlito"/>
              <a:ea typeface="Carlito"/>
              <a:cs typeface="Carlito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9"/>
    </mc:Choice>
    <mc:Fallback>
      <p:transition spd="slow" advTm="1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Magnifying glass showing decling performance">
            <a:extLst>
              <a:ext uri="{FF2B5EF4-FFF2-40B4-BE49-F238E27FC236}">
                <a16:creationId xmlns:a16="http://schemas.microsoft.com/office/drawing/2014/main" xmlns="" id="{7D13D6EB-CB9B-D0F6-B47F-31CF56C0B4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DFA7A-A941-E97A-EBBC-35E252E8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rlito"/>
                <a:ea typeface="Carlito"/>
                <a:cs typeface="Carlito"/>
              </a:rPr>
              <a:t>Chapter-3</a:t>
            </a:r>
            <a:br>
              <a:rPr lang="en-US" dirty="0">
                <a:effectLst/>
                <a:latin typeface="Carlito"/>
                <a:ea typeface="Carlito"/>
                <a:cs typeface="Carlito"/>
              </a:rPr>
            </a:br>
            <a:r>
              <a:rPr lang="en-US" b="1" dirty="0">
                <a:effectLst/>
                <a:latin typeface="Carlito"/>
                <a:ea typeface="Carlito"/>
                <a:cs typeface="Carlito"/>
              </a:rPr>
              <a:t>DATA PREPROCESSING</a:t>
            </a:r>
            <a:r>
              <a:rPr lang="en-US" dirty="0">
                <a:effectLst/>
                <a:latin typeface="Carlito"/>
                <a:ea typeface="Carlito"/>
                <a:cs typeface="Carlito"/>
              </a:rPr>
              <a:t/>
            </a:r>
            <a:br>
              <a:rPr lang="en-US" dirty="0">
                <a:effectLst/>
                <a:latin typeface="Carlito"/>
                <a:ea typeface="Carlito"/>
                <a:cs typeface="Carlito"/>
              </a:rPr>
            </a:b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6C0F944A-1F98-9593-B0AD-023719B9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00" y="1511310"/>
            <a:ext cx="4335695" cy="49460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i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processing is the task of synchronizing data from various sources. </a:t>
            </a:r>
            <a:endParaRPr lang="en-US" sz="1600" i="0" dirty="0" smtClean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Steps involved-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Taking 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care of  missing data and dropping non-relevant features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Converting categorical features into numeric form binarization of the converted categorical features 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 correlation 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Carlito"/>
            </a:endParaRPr>
          </a:p>
        </p:txBody>
      </p:sp>
      <p:pic>
        <p:nvPicPr>
          <p:cNvPr id="7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1AF18AE6-7ACD-753D-DF72-32092226F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5" r="2222"/>
          <a:stretch/>
        </p:blipFill>
        <p:spPr>
          <a:xfrm>
            <a:off x="6677943" y="1149274"/>
            <a:ext cx="5417006" cy="56701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58508" y="405365"/>
            <a:ext cx="5602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The correlation </a:t>
            </a:r>
            <a:r>
              <a:rPr lang="en-US" sz="1600" dirty="0" smtClean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matrix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63"/>
    </mc:Choice>
    <mc:Fallback>
      <p:transition spd="slow" advTm="107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0EC5A-1FCC-F98B-7352-3C247A50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113" y="0"/>
            <a:ext cx="6281446" cy="1032164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Chapter-4</a:t>
            </a:r>
            <a:br>
              <a:rPr lang="en-US" dirty="0"/>
            </a:br>
            <a:r>
              <a:rPr lang="en-US" dirty="0"/>
              <a:t>model building and testing</a:t>
            </a:r>
          </a:p>
        </p:txBody>
      </p:sp>
      <p:pic>
        <p:nvPicPr>
          <p:cNvPr id="16" name="Picture 4" descr="Wooden blocks stacked to create a bar graph">
            <a:extLst>
              <a:ext uri="{FF2B5EF4-FFF2-40B4-BE49-F238E27FC236}">
                <a16:creationId xmlns:a16="http://schemas.microsoft.com/office/drawing/2014/main" xmlns="" id="{9BC0AE5F-7C0F-5100-12C2-7337FDD8F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38" r="27695" b="-1"/>
          <a:stretch/>
        </p:blipFill>
        <p:spPr>
          <a:xfrm>
            <a:off x="0" y="10"/>
            <a:ext cx="373711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94BBEEC0-EED2-7543-F834-E9676A153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16" y="211767"/>
            <a:ext cx="8363484" cy="58258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building-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of modeling means training a machine learning algorithm to predict the labels from the features, tuning it for the business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need, and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validating it on holdout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used for employee attrition: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 classifier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naïve bayes classifier 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  <a:p>
            <a:pPr marL="742950" indent="-742950">
              <a:lnSpc>
                <a:spcPct val="90000"/>
              </a:lnSpc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For all the models its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accuracy 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,f1 score ,roc-</a:t>
            </a:r>
            <a:r>
              <a:rPr lang="en-US" sz="16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auc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and confusion </a:t>
            </a:r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matrix is done for all the classifiers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16"/>
    </mc:Choice>
    <mc:Fallback>
      <p:transition spd="slow" advTm="5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051EB-32BA-6012-B40B-963556CDA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57" y="999237"/>
            <a:ext cx="5229407" cy="632085"/>
          </a:xfrm>
        </p:spPr>
        <p:txBody>
          <a:bodyPr/>
          <a:lstStyle/>
          <a:p>
            <a:r>
              <a:rPr lang="en-US" dirty="0"/>
              <a:t>4.1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669473-37A2-F400-E3DA-4495E0CD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9" y="2057384"/>
            <a:ext cx="5665862" cy="2892459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is one of the most basic and widely  used machine learning algorithms for solving a classification problem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method used to predict a dependent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variable.</a:t>
            </a:r>
          </a:p>
          <a:p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170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harmonic mean of precision and recall </a:t>
            </a:r>
            <a:r>
              <a:rPr lang="en-US" sz="170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ie</a:t>
            </a:r>
            <a:r>
              <a:rPr lang="en-US" sz="170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f1 score for logistic regression is </a:t>
            </a:r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0.7458</a:t>
            </a:r>
          </a:p>
          <a:p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accuracy </a:t>
            </a:r>
            <a:r>
              <a:rPr lang="en-US" sz="170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score for this model is </a:t>
            </a:r>
            <a:r>
              <a:rPr lang="en-US" sz="1700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0.714</a:t>
            </a:r>
          </a:p>
          <a:p>
            <a:endParaRPr lang="en-US" sz="17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  <a:p>
            <a:r>
              <a:rPr lang="en-US" sz="1800" dirty="0" smtClean="0">
                <a:effectLst/>
              </a:rPr>
              <a:t>Roc-</a:t>
            </a:r>
            <a:r>
              <a:rPr lang="en-US" sz="1800" dirty="0" err="1" smtClean="0">
                <a:effectLst/>
              </a:rPr>
              <a:t>auc</a:t>
            </a:r>
            <a:r>
              <a:rPr lang="en-US" sz="1800" dirty="0" smtClean="0">
                <a:effectLst/>
              </a:rPr>
              <a:t> a </a:t>
            </a:r>
            <a:r>
              <a:rPr lang="en-US" sz="1800" dirty="0">
                <a:effectLst/>
              </a:rPr>
              <a:t>better job of classifying the positive class in the dataset.</a:t>
            </a:r>
            <a:endParaRPr lang="en-US" sz="17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E90199-CFAE-EBC7-F1CF-9D1F428B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08" y="3315768"/>
            <a:ext cx="5816992" cy="34268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DD343D45-0C25-8396-4E22-B553454B8A4A}"/>
              </a:ext>
            </a:extLst>
          </p:cNvPr>
          <p:cNvSpPr txBox="1">
            <a:spLocks/>
          </p:cNvSpPr>
          <p:nvPr/>
        </p:nvSpPr>
        <p:spPr>
          <a:xfrm>
            <a:off x="7576695" y="40881"/>
            <a:ext cx="3559126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CB80595C-CF9D-BA1E-79AC-1EE00E1347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3" r="9164"/>
          <a:stretch/>
        </p:blipFill>
        <p:spPr>
          <a:xfrm>
            <a:off x="6329008" y="40881"/>
            <a:ext cx="5816992" cy="31979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978CB32-FEE8-7420-E82B-EE1130A83814}"/>
              </a:ext>
            </a:extLst>
          </p:cNvPr>
          <p:cNvSpPr txBox="1">
            <a:spLocks/>
          </p:cNvSpPr>
          <p:nvPr/>
        </p:nvSpPr>
        <p:spPr>
          <a:xfrm>
            <a:off x="7540800" y="4480452"/>
            <a:ext cx="4110291" cy="2377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rlito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rlito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rlito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12"/>
    </mc:Choice>
    <mc:Fallback>
      <p:transition spd="slow" advTm="6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4E58D-9A92-A4BE-9FB1-4E19DF75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5526"/>
            <a:ext cx="9905998" cy="1905000"/>
          </a:xfrm>
        </p:spPr>
        <p:txBody>
          <a:bodyPr/>
          <a:lstStyle/>
          <a:p>
            <a:r>
              <a:rPr lang="en-US" dirty="0"/>
              <a:t>4.2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8B0C11-BF7D-7530-BD04-2F614AD6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60" y="1334881"/>
            <a:ext cx="5875856" cy="5796981"/>
          </a:xfrm>
        </p:spPr>
        <p:txBody>
          <a:bodyPr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Random forest is a supervised learning algorithm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creates a forest and makes it randomly based</a:t>
            </a:r>
          </a:p>
          <a:p>
            <a:pPr marL="0" indent="0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 the bagging technique. It aggregates classification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trees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a random forest, only a random subset of</a:t>
            </a:r>
          </a:p>
          <a:p>
            <a:pPr marL="0" indent="0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feature is taken into consideration by that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algorithm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for </a:t>
            </a:r>
            <a:r>
              <a:rPr lang="en-US" sz="1600" b="1" i="1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random </a:t>
            </a:r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forest classifier Accuracy Score: 0.926 F1 Score: 0.93</a:t>
            </a:r>
            <a:endParaRPr lang="en-US" sz="1600" dirty="0"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0C6CF5-CC83-0392-618F-C2E3C01C7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824"/>
          <a:stretch/>
        </p:blipFill>
        <p:spPr>
          <a:xfrm>
            <a:off x="6866791" y="3244362"/>
            <a:ext cx="5185301" cy="3541823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xmlns="" id="{65EEF48F-C830-ADF5-2DEB-59DAE87B5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3" r="14965" b="4948"/>
          <a:stretch/>
        </p:blipFill>
        <p:spPr>
          <a:xfrm>
            <a:off x="6866791" y="52041"/>
            <a:ext cx="5185301" cy="313077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15"/>
    </mc:Choice>
    <mc:Fallback>
      <p:transition spd="slow" advTm="9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86490-9D2D-C51B-CB78-D50D28D0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95" y="978331"/>
            <a:ext cx="5469308" cy="48161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  <a:t>4.3 K-Nearest 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br>
              <a:rPr lang="en-US" sz="3600" dirty="0" smtClean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en-US" sz="3600" dirty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effectLst/>
                <a:latin typeface="Carlito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1600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cap="none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="0" i="0" cap="none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0" i="0" cap="none" dirty="0" err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sz="1600" b="0" i="0" cap="none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algorithm assumes the similarity between the new case/data and available cases and put the new case into the category that is most similar to the available categories.</a:t>
            </a:r>
            <a:br>
              <a:rPr lang="en-US" sz="1600" b="0" i="0" cap="none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cap="none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0" i="0" cap="none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1600" cap="none" dirty="0" err="1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nn</a:t>
            </a:r>
            <a:r>
              <a:rPr lang="en-US" sz="1600" cap="none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classifier has an accuracy of 0.87 and f1 score is 0.88.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effectLst/>
                <a:latin typeface="Carlito"/>
                <a:ea typeface="Carlito"/>
                <a:cs typeface="Carlito"/>
              </a:rPr>
              <a:t/>
            </a:r>
            <a:br>
              <a:rPr lang="en-US" sz="1100" dirty="0">
                <a:solidFill>
                  <a:schemeClr val="accent4">
                    <a:lumMod val="75000"/>
                  </a:schemeClr>
                </a:solidFill>
                <a:effectLst/>
                <a:latin typeface="Carlito"/>
                <a:ea typeface="Carlito"/>
                <a:cs typeface="Carlito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inter-regular"/>
              </a:rPr>
              <a:t/>
            </a:r>
            <a:br>
              <a:rPr lang="en-US" sz="1100" b="0" i="0" dirty="0">
                <a:solidFill>
                  <a:srgbClr val="000000"/>
                </a:solidFill>
                <a:effectLst/>
                <a:latin typeface="inter-regular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arlito"/>
                <a:ea typeface="Carlito"/>
                <a:cs typeface="Carlito"/>
              </a:rPr>
              <a:t/>
            </a:r>
            <a:br>
              <a:rPr lang="en-US" sz="1800" dirty="0">
                <a:solidFill>
                  <a:srgbClr val="000000"/>
                </a:solidFill>
                <a:effectLst/>
                <a:latin typeface="Carlito"/>
                <a:ea typeface="Carlito"/>
                <a:cs typeface="Carlito"/>
              </a:rPr>
            </a:br>
            <a:endParaRPr lang="en-US" dirty="0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xmlns="" id="{CC414094-1028-720D-651A-CF756476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3185"/>
          <a:stretch/>
        </p:blipFill>
        <p:spPr>
          <a:xfrm>
            <a:off x="6682811" y="3401226"/>
            <a:ext cx="5375305" cy="3354223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xmlns="" id="{9503387E-E4FB-1929-B785-F80222149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84" r="10809" b="5536"/>
          <a:stretch/>
        </p:blipFill>
        <p:spPr>
          <a:xfrm>
            <a:off x="6682811" y="96763"/>
            <a:ext cx="5375305" cy="328964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86"/>
    </mc:Choice>
    <mc:Fallback>
      <p:transition spd="slow" advTm="40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F409E4-F0FE-8C6F-841F-0FF15CDB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2" y="1299883"/>
            <a:ext cx="5426579" cy="3967573"/>
          </a:xfrm>
        </p:spPr>
        <p:txBody>
          <a:bodyPr>
            <a:normAutofit/>
          </a:bodyPr>
          <a:lstStyle/>
          <a:p>
            <a:r>
              <a:rPr lang="en-US" dirty="0"/>
              <a:t>4.4 gaussian naïve </a:t>
            </a:r>
            <a:r>
              <a:rPr lang="en-US" dirty="0" smtClean="0"/>
              <a:t>Bayes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60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aussian naive Bayes is </a:t>
            </a:r>
            <a:r>
              <a:rPr lang="en-US" sz="160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probabilistic classification algorithm based on applying Bayes' theorem with strong independence assumptions</a:t>
            </a:r>
            <a:br>
              <a:rPr lang="en-US" sz="160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cap="none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aussian naive Bayes model has an accuracy score: 0.75 and f1 score: 0.76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Carlito"/>
              </a:rPr>
              <a:t/>
            </a:r>
            <a:br>
              <a:rPr lang="en-US" sz="2200" dirty="0">
                <a:solidFill>
                  <a:schemeClr val="accent4">
                    <a:lumMod val="75000"/>
                  </a:schemeClr>
                </a:solidFill>
                <a:latin typeface="Carlito"/>
              </a:rPr>
            </a:br>
            <a:endParaRPr lang="en-US" sz="2200" dirty="0">
              <a:latin typeface="Carlito"/>
            </a:endParaRP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xmlns="" id="{6167DD0C-B936-D9DA-D71E-F8B2383C7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2847" y="3597779"/>
            <a:ext cx="5435209" cy="3179539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xmlns="" id="{3C1B35A0-377B-6719-B85A-435314108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9" r="6187"/>
          <a:stretch/>
        </p:blipFill>
        <p:spPr>
          <a:xfrm>
            <a:off x="6726445" y="106465"/>
            <a:ext cx="5351611" cy="340585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10"/>
    </mc:Choice>
    <mc:Fallback>
      <p:transition spd="slow" advTm="39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C5C4A-9333-B178-ABEC-A83E4538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026458"/>
            <a:ext cx="5495365" cy="5082989"/>
          </a:xfrm>
        </p:spPr>
        <p:txBody>
          <a:bodyPr>
            <a:normAutofit/>
          </a:bodyPr>
          <a:lstStyle/>
          <a:p>
            <a:r>
              <a:rPr lang="en-US" dirty="0"/>
              <a:t>4.5 decision tree </a:t>
            </a:r>
            <a:r>
              <a:rPr lang="en-US" dirty="0" smtClean="0"/>
              <a:t>classifier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600" cap="none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ecision trees are a type of supervised machine learning  where the data is continuously split according to a certain parameter. </a:t>
            </a:r>
            <a:r>
              <a:rPr lang="en-US" sz="160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hat is you explain what the input is and what the corresponding output is in the training data.</a:t>
            </a:r>
            <a:b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0" i="0" cap="none" dirty="0" smtClean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600" cap="none" dirty="0" smtClean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model has an accuracy score: 0.92 and f1 score: 0.925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xmlns="" id="{0C1653C6-18BF-BAD9-4BC7-8E4DC405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67718" y="3567953"/>
            <a:ext cx="5879458" cy="3155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CDCCB6-30A4-DE27-2CEC-4DB629666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" r="5575"/>
          <a:stretch/>
        </p:blipFill>
        <p:spPr>
          <a:xfrm>
            <a:off x="6167718" y="17919"/>
            <a:ext cx="5879458" cy="34563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09"/>
    </mc:Choice>
    <mc:Fallback>
      <p:transition spd="slow" advTm="7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69D465-0D9B-A867-88CF-FC06418B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668685"/>
            <a:ext cx="4952999" cy="1420092"/>
          </a:xfrm>
        </p:spPr>
        <p:txBody>
          <a:bodyPr>
            <a:normAutofit/>
          </a:bodyPr>
          <a:lstStyle/>
          <a:p>
            <a:r>
              <a:rPr lang="en-US" dirty="0"/>
              <a:t>Chapter-6</a:t>
            </a:r>
            <a:br>
              <a:rPr lang="en-US" dirty="0"/>
            </a:br>
            <a:r>
              <a:rPr lang="en-US" sz="2400" dirty="0"/>
              <a:t>comparison of </a:t>
            </a:r>
            <a:r>
              <a:rPr lang="en-US" sz="2400" dirty="0" smtClean="0"/>
              <a:t>models</a:t>
            </a:r>
            <a:endParaRPr lang="en-US" sz="24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066812A2-D462-8B41-F6A3-619819A1C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7" t="22833" r="45620"/>
          <a:stretch/>
        </p:blipFill>
        <p:spPr>
          <a:xfrm>
            <a:off x="371220" y="2564565"/>
            <a:ext cx="4210560" cy="3229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24078C-4023-91B5-AE18-7E13C24C3B10}"/>
              </a:ext>
            </a:extLst>
          </p:cNvPr>
          <p:cNvSpPr txBox="1"/>
          <p:nvPr/>
        </p:nvSpPr>
        <p:spPr>
          <a:xfrm>
            <a:off x="5870252" y="103909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>
              <a:spcBef>
                <a:spcPts val="645"/>
              </a:spcBef>
              <a:spcAft>
                <a:spcPts val="0"/>
              </a:spcAft>
            </a:pPr>
            <a:r>
              <a:rPr lang="en-US" sz="1800" b="0" kern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Plotting the Comparison Table as a Bar Plot For Accuracy</a:t>
            </a:r>
            <a:endParaRPr lang="en-US" sz="1800" b="1" kern="0" dirty="0"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xmlns="" id="{80CBC935-9D1F-BFC3-A72B-4BBCB7CD6B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4" t="20065"/>
          <a:stretch/>
        </p:blipFill>
        <p:spPr>
          <a:xfrm>
            <a:off x="6776338" y="473241"/>
            <a:ext cx="5304824" cy="2517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8DC653-D846-6107-0C67-C81192A5EB3E}"/>
              </a:ext>
            </a:extLst>
          </p:cNvPr>
          <p:cNvSpPr txBox="1"/>
          <p:nvPr/>
        </p:nvSpPr>
        <p:spPr>
          <a:xfrm>
            <a:off x="6297134" y="2991150"/>
            <a:ext cx="653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45"/>
              </a:spcBef>
              <a:spcAft>
                <a:spcPts val="0"/>
              </a:spcAft>
            </a:pPr>
            <a:r>
              <a:rPr lang="en-US" b="0" kern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recall Score</a:t>
            </a:r>
            <a:endParaRPr lang="en-US" b="1" kern="0" dirty="0"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760538D-7E24-8CB9-DF25-723BBF9083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52" t="18846" r="5890"/>
          <a:stretch/>
        </p:blipFill>
        <p:spPr>
          <a:xfrm>
            <a:off x="6776338" y="3466938"/>
            <a:ext cx="5304824" cy="329284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40"/>
    </mc:Choice>
    <mc:Fallback>
      <p:transition spd="slow" advTm="4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43" y="1398494"/>
            <a:ext cx="8065340" cy="99508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b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049" y="3039036"/>
            <a:ext cx="9905998" cy="5235388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have found that the employees </a:t>
            </a:r>
            <a:r>
              <a:rPr lang="en-US" sz="22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resigning mainly of the less pay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also mostly, </a:t>
            </a:r>
            <a:r>
              <a:rPr lang="en-US" sz="22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who leave tend to be young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with less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working period. from graphical representations, we have found that people with </a:t>
            </a:r>
            <a:r>
              <a:rPr lang="en-US" sz="22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master’s degree have higher pay.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training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testing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models against our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 and comparing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evaluation metrics of each model we can conclude that the best classifier for our dataset is </a:t>
            </a:r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classifier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would be the next best option.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0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0"/>
            <a:endParaRPr lang="en-IN" dirty="0"/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56"/>
    </mc:Choice>
    <mc:Fallback>
      <p:transition spd="slow" advTm="108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5EC44-D349-F344-70E4-CC41F227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8036"/>
            <a:ext cx="4294262" cy="74814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rlito"/>
                <a:ea typeface="Carlito"/>
                <a:cs typeface="Carlito"/>
              </a:rPr>
              <a:t>Introduction</a:t>
            </a:r>
            <a:endParaRPr lang="en-US" sz="4400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xmlns="" id="{5613B81D-05BF-3564-40F9-9076C6F9E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013458"/>
              </p:ext>
            </p:extLst>
          </p:nvPr>
        </p:nvGraphicFramePr>
        <p:xfrm>
          <a:off x="138544" y="748144"/>
          <a:ext cx="11942619" cy="583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"/>
    </mc:Choice>
    <mc:Fallback>
      <p:transition spd="slow" advTm="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0255D1-BE9E-E04E-689F-F21C34DC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Chapter-1</a:t>
            </a:r>
            <a:br>
              <a:rPr lang="en-US" sz="4000"/>
            </a:br>
            <a:r>
              <a:rPr lang="en-US" sz="4000"/>
              <a:t>1.1 objective and scope of the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75136A9-49F9-4DA0-A741-F065B0FA09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12F6C7-0423-4B6F-AECE-710C84891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7208205-03EE-4EC8-9C34-59270C1880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D43ED7-9801-FD02-701A-8E366383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rlito"/>
              </a:rPr>
              <a:t>the objective of this project is to predict the attrition rate for each employee to find out who's more likely to leave the organization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rlito"/>
              </a:rPr>
              <a:t>it will help the organization to find ways to prevent attrition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rlito"/>
              </a:rPr>
              <a:t>attrition is not only a time-consuming and costly problem for the company but also leads to a loss of productivity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4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8"/>
    </mc:Choice>
    <mc:Fallback>
      <p:transition spd="slow" advTm="4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D0450A-2F81-CBED-08A4-57F2DCDC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1.2 analytical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BE643E5D-36F4-9090-D5BB-C4F708410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32544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9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49"/>
    </mc:Choice>
    <mc:Fallback>
      <p:transition spd="slow" advTm="5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C8027-B472-483E-A67B-C1B51DB1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22" y="255803"/>
            <a:ext cx="3029313" cy="1304056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1.3 data 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E475056-B0EB-44BE-8568-61ABEFB2E9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2C8E2EC-73A4-48C2-B4D7-D7726BD908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82ABBDC-7A44-4AE8-A04F-B5495481B9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5E07C68-3865-5161-C405-968B0E9DB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881553"/>
              </p:ext>
            </p:extLst>
          </p:nvPr>
        </p:nvGraphicFramePr>
        <p:xfrm>
          <a:off x="389353" y="1368612"/>
          <a:ext cx="3564082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765" y="493267"/>
            <a:ext cx="5529551" cy="414564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xmlns="" id="{D00EE280-20EC-2075-8A33-68330A0060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235614"/>
              </p:ext>
            </p:extLst>
          </p:nvPr>
        </p:nvGraphicFramePr>
        <p:xfrm>
          <a:off x="4431460" y="1338185"/>
          <a:ext cx="7195764" cy="462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73"/>
    </mc:Choice>
    <mc:Fallback>
      <p:transition spd="slow" advTm="6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mputer script on a screen">
            <a:extLst>
              <a:ext uri="{FF2B5EF4-FFF2-40B4-BE49-F238E27FC236}">
                <a16:creationId xmlns:a16="http://schemas.microsoft.com/office/drawing/2014/main" xmlns="" id="{DF93C635-62E4-F13E-2BBB-CFC6942D94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5981" b="9750"/>
          <a:stretch/>
        </p:blipFill>
        <p:spPr>
          <a:xfrm>
            <a:off x="20" y="10"/>
            <a:ext cx="575984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ACAF56-C283-2C7E-055C-CB19F63F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61DA23-F80C-3B75-FF15-D829C384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054430" cy="3124201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ea typeface="Carlito"/>
                <a:cs typeface="Carlito"/>
              </a:rPr>
              <a:t>Data preparation and data exploration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865" y="1700613"/>
            <a:ext cx="6428939" cy="5157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1" y="609600"/>
            <a:ext cx="4741655" cy="6551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0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"/>
    </mc:Choice>
    <mc:Fallback>
      <p:transition spd="slow" advTm="1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04E6AA-69F3-C494-90C2-5017212D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551" y="2782830"/>
            <a:ext cx="5337684" cy="3096585"/>
          </a:xfrm>
        </p:spPr>
        <p:txBody>
          <a:bodyPr anchor="t">
            <a:normAutofit/>
          </a:bodyPr>
          <a:lstStyle/>
          <a:p>
            <a:r>
              <a:rPr lang="en-US" sz="1900" dirty="0" smtClean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created </a:t>
            </a:r>
            <a:r>
              <a:rPr lang="en-US" sz="1900" dirty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 dependent variable  main with last working days values</a:t>
            </a:r>
          </a:p>
          <a:p>
            <a:r>
              <a:rPr lang="en-US" sz="1900" dirty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So that we can use that attribute to compare with others and find what is causing attrition</a:t>
            </a:r>
          </a:p>
          <a:p>
            <a:endParaRPr lang="en-US" sz="1800" dirty="0">
              <a:effectLst/>
              <a:latin typeface="Carlito"/>
              <a:ea typeface="Carlito"/>
              <a:cs typeface="Carlito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5B54AB-1860-F7DD-2CF8-1A8E2B374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97" y="3392380"/>
            <a:ext cx="4531530" cy="33759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CE1C03B8-BC6C-2115-CFE4-84F224848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639" y="196815"/>
            <a:ext cx="4616988" cy="2973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3305" y="287457"/>
            <a:ext cx="2025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</a:rPr>
              <a:t>2.2 </a:t>
            </a:r>
            <a:r>
              <a:rPr kumimoji="0" lang="en-US" sz="2800" b="0" i="0" u="none" strike="noStrike" kern="0" cap="all" spc="0" normalizeH="0" baseline="0" noProof="0" dirty="0" err="1" smtClean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</a:rPr>
              <a:t>eda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075" y="11965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800" b="1" i="0" u="none" strike="noStrike" kern="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arial" panose="020B0604020202020204" pitchFamily="34" charset="0"/>
              </a:rPr>
              <a:t>Exploratory data analysis</a:t>
            </a:r>
            <a:r>
              <a:rPr kumimoji="0" lang="en-US" sz="1800" b="0" i="0" u="none" strike="noStrike" kern="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arial" panose="020B0604020202020204" pitchFamily="34" charset="0"/>
              </a:rPr>
              <a:t> (EDA) is used to analyze and investigate data sets and summarize their main characteristics, often employing data visualization methods.</a:t>
            </a:r>
            <a:endParaRPr kumimoji="0" lang="en-US" sz="1800" b="0" i="0" u="none" strike="noStrike" kern="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0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09"/>
    </mc:Choice>
    <mc:Fallback>
      <p:transition spd="slow" advTm="4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E65196-7CE3-1DB2-7A96-34200595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93168" cy="1855033"/>
          </a:xfrm>
        </p:spPr>
        <p:txBody>
          <a:bodyPr/>
          <a:lstStyle/>
          <a:p>
            <a:r>
              <a:rPr lang="en-US" dirty="0"/>
              <a:t>2.3 visualization(</a:t>
            </a:r>
            <a:r>
              <a:rPr lang="en-US" dirty="0" err="1"/>
              <a:t>eda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(observations and results)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xmlns="" id="{4854E918-85C2-4CFF-3AC5-A72591C3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4922" y="1580300"/>
            <a:ext cx="2700470" cy="322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456" y="1571082"/>
            <a:ext cx="2948298" cy="3222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922" y="5214591"/>
            <a:ext cx="11844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"/>
              </a:spcBef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Here we can observe  that the 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salary histogram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is skewed to the right 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i.e.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it is a 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positive mean distribution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where the mean median and the mode are positive. 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difference between the mean and the median is 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5000USD. In the gender graph </a:t>
            </a:r>
            <a:r>
              <a:rPr lang="en-US" dirty="0">
                <a:latin typeface="Carlito"/>
                <a:ea typeface="Carlito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Carlito"/>
                <a:ea typeface="Carlito"/>
                <a:cs typeface="Carlito"/>
              </a:rPr>
              <a:t>here </a:t>
            </a:r>
            <a:r>
              <a:rPr lang="en-US" dirty="0">
                <a:latin typeface="Carlito"/>
                <a:ea typeface="Carlito"/>
                <a:cs typeface="Carlito"/>
              </a:rPr>
              <a:t>is almost a difference of </a:t>
            </a:r>
            <a:r>
              <a:rPr lang="en-US" dirty="0" smtClean="0">
                <a:latin typeface="Carlito"/>
                <a:ea typeface="Carlito"/>
                <a:cs typeface="Carlito"/>
              </a:rPr>
              <a:t>16% and we can see </a:t>
            </a:r>
            <a:r>
              <a:rPr lang="en-US" sz="1600" dirty="0" smtClean="0">
                <a:latin typeface="Carlito"/>
                <a:ea typeface="Carlito"/>
                <a:cs typeface="Carlito"/>
              </a:rPr>
              <a:t>a decrease </a:t>
            </a:r>
            <a:r>
              <a:rPr lang="en-US" sz="1600" dirty="0">
                <a:latin typeface="Carlito"/>
                <a:ea typeface="Carlito"/>
                <a:cs typeface="Carlito"/>
              </a:rPr>
              <a:t>in the </a:t>
            </a:r>
            <a:r>
              <a:rPr lang="en-US" sz="1600" dirty="0" smtClean="0">
                <a:latin typeface="Carlito"/>
                <a:ea typeface="Carlito"/>
                <a:cs typeface="Carlito"/>
              </a:rPr>
              <a:t> quarterly ratings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03B10B-6CD8-FC11-7B54-3E03F9D9EC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07" b="-1"/>
          <a:stretch/>
        </p:blipFill>
        <p:spPr>
          <a:xfrm>
            <a:off x="6190642" y="1571082"/>
            <a:ext cx="2756805" cy="322243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71402CF6-E420-3FAA-1B80-5C901D5F5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76" r="31764" b="2"/>
          <a:stretch/>
        </p:blipFill>
        <p:spPr>
          <a:xfrm>
            <a:off x="9027210" y="1571082"/>
            <a:ext cx="3082181" cy="322243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31"/>
    </mc:Choice>
    <mc:Fallback>
      <p:transition spd="slow" advTm="56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DD82D-4544-66CD-2632-366E5FCE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793"/>
            <a:ext cx="11047411" cy="127416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effectLst/>
                <a:ea typeface="Carlito"/>
                <a:cs typeface="Carlito"/>
              </a:rPr>
              <a:t>Plotting variables with </a:t>
            </a:r>
            <a:r>
              <a:rPr lang="en-US" sz="2400" dirty="0">
                <a:solidFill>
                  <a:schemeClr val="tx1"/>
                </a:solidFill>
                <a:effectLst/>
                <a:ea typeface="Carlito"/>
                <a:cs typeface="Carlito"/>
              </a:rPr>
              <a:t>the main variable</a:t>
            </a:r>
            <a:r>
              <a:rPr lang="en-US" sz="1800" dirty="0">
                <a:effectLst/>
                <a:latin typeface="Carlito"/>
                <a:ea typeface="Carlito"/>
                <a:cs typeface="Carlito"/>
              </a:rPr>
              <a:t/>
            </a:r>
            <a:br>
              <a:rPr lang="en-US" sz="1800" dirty="0">
                <a:effectLst/>
                <a:latin typeface="Carlito"/>
                <a:ea typeface="Carlito"/>
                <a:cs typeface="Carlito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3E12ECD-079B-375E-14F6-AD9B95D2F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45929" y="1365805"/>
            <a:ext cx="3444209" cy="3053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6D086A-94EB-7875-04C1-D85C33C59920}"/>
              </a:ext>
            </a:extLst>
          </p:cNvPr>
          <p:cNvSpPr txBox="1"/>
          <p:nvPr/>
        </p:nvSpPr>
        <p:spPr>
          <a:xfrm>
            <a:off x="83353" y="5117606"/>
            <a:ext cx="120584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F</a:t>
            </a:r>
            <a:r>
              <a:rPr lang="en-US" sz="1600" dirty="0" smtClean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or </a:t>
            </a:r>
            <a:r>
              <a:rPr lang="en-US" sz="1600" dirty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the total business value, we see a lot of outliers </a:t>
            </a:r>
            <a:r>
              <a:rPr lang="en-US" sz="1600" dirty="0" smtClean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and We </a:t>
            </a:r>
            <a:r>
              <a:rPr lang="en-US" sz="1600" dirty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can observe that young employees have a little more chance to quit their </a:t>
            </a:r>
            <a:r>
              <a:rPr lang="en-US" sz="1600" dirty="0" smtClean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job and low </a:t>
            </a:r>
            <a:r>
              <a:rPr lang="en-US" sz="1600" dirty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salary could be one of the </a:t>
            </a:r>
            <a:r>
              <a:rPr lang="en-US" sz="1600" dirty="0" smtClean="0">
                <a:effectLst/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reasons. </a:t>
            </a:r>
            <a:r>
              <a:rPr lang="en-US" sz="1600" dirty="0" smtClean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Next We </a:t>
            </a:r>
            <a:r>
              <a:rPr lang="en-US" sz="1600" dirty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have plotted our graphs in such a way that we have compared them with our main value and the proportions of the positive case are low,</a:t>
            </a:r>
            <a:r>
              <a:rPr lang="en-US" sz="1600" i="1" dirty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we cannot see a great </a:t>
            </a:r>
            <a:r>
              <a:rPr lang="en-US" sz="1600" dirty="0" smtClean="0"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difference. </a:t>
            </a:r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An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important observation is that the employees who did master’s degrees have more </a:t>
            </a:r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salary.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P</a:t>
            </a:r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eople with lesser salary are quitting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the </a:t>
            </a:r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job.</a:t>
            </a:r>
            <a:endParaRPr lang="en-US" sz="16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  <a:p>
            <a:pPr lvl="0"/>
            <a:r>
              <a:rPr lang="en-US" sz="1600" b="1" dirty="0" smtClean="0">
                <a:solidFill>
                  <a:srgbClr val="E7BF5F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And also </a:t>
            </a:r>
            <a:r>
              <a:rPr lang="en-US" sz="1600" b="1" dirty="0">
                <a:solidFill>
                  <a:srgbClr val="E7BF5F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we can observe that young people are quitting more than the elder </a:t>
            </a:r>
            <a:r>
              <a:rPr lang="en-US" sz="1600" b="1" dirty="0" smtClean="0">
                <a:solidFill>
                  <a:srgbClr val="E7BF5F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Carlito"/>
                <a:cs typeface="Arial" panose="020B0604020202020204" pitchFamily="34" charset="0"/>
              </a:rPr>
              <a:t>ones. 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effectLst/>
              <a:latin typeface="Arial" panose="020B0604020202020204" pitchFamily="34" charset="0"/>
              <a:ea typeface="Carlito"/>
              <a:cs typeface="Arial" panose="020B0604020202020204" pitchFamily="34" charset="0"/>
            </a:endParaRPr>
          </a:p>
        </p:txBody>
      </p:sp>
      <p:pic>
        <p:nvPicPr>
          <p:cNvPr id="5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1986F97C-91DF-9B4B-E01E-A4940E777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5" y="1365806"/>
            <a:ext cx="3097277" cy="305357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C678A9F5-C32F-31CC-60EF-928C335681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72"/>
          <a:stretch/>
        </p:blipFill>
        <p:spPr bwMode="auto">
          <a:xfrm>
            <a:off x="8297096" y="1193685"/>
            <a:ext cx="3708314" cy="3053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41"/>
    </mc:Choice>
    <mc:Fallback>
      <p:transition spd="slow" advTm="58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2392</TotalTime>
  <Words>759</Words>
  <Application>Microsoft Office PowerPoint</Application>
  <PresentationFormat>Widescreen</PresentationFormat>
  <Paragraphs>89</Paragraphs>
  <Slides>18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</vt:lpstr>
      <vt:lpstr>Calibri</vt:lpstr>
      <vt:lpstr>Carlito</vt:lpstr>
      <vt:lpstr>Century Gothic</vt:lpstr>
      <vt:lpstr>inter-regular</vt:lpstr>
      <vt:lpstr>Symbol</vt:lpstr>
      <vt:lpstr>Times New Roman</vt:lpstr>
      <vt:lpstr>Mesh</vt:lpstr>
      <vt:lpstr>PowerPoint Presentation</vt:lpstr>
      <vt:lpstr>Introduction</vt:lpstr>
      <vt:lpstr>Chapter-1 1.1 objective and scope of the study</vt:lpstr>
      <vt:lpstr>1.2 analytical approach</vt:lpstr>
      <vt:lpstr>1.3 data sources</vt:lpstr>
      <vt:lpstr>Chapter 2</vt:lpstr>
      <vt:lpstr>PowerPoint Presentation</vt:lpstr>
      <vt:lpstr>2.3 visualization(eda) (observations and results)</vt:lpstr>
      <vt:lpstr>Plotting variables with the main variable </vt:lpstr>
      <vt:lpstr>Chapter-3 DATA PREPROCESSING </vt:lpstr>
      <vt:lpstr>Chapter-4 model building and testing</vt:lpstr>
      <vt:lpstr>4.1 logistic regression</vt:lpstr>
      <vt:lpstr>4.2 random forest</vt:lpstr>
      <vt:lpstr>4.3 K-Nearest Neighbor Classifier  K-nn algorithm assumes the similarity between the new case/data and available cases and put the new case into the category that is most similar to the available categories.  K-nn classifier has an accuracy of 0.87 and f1 score is 0.88.   </vt:lpstr>
      <vt:lpstr>4.4 gaussian naïve Bayes  Gaussian naive Bayes is a probabilistic classification algorithm based on applying Bayes' theorem with strong independence assumptions  Gaussian naive Bayes model has an accuracy score: 0.75 and f1 score: 0.76 </vt:lpstr>
      <vt:lpstr>4.5 decision tree classifier  Decision trees are a type of supervised machine learning  where the data is continuously split according to a certain parameter. that is you explain what the input is and what the corresponding output is in the training data.  This model has an accuracy score: 0.92 and f1 score: 0.925 </vt:lpstr>
      <vt:lpstr>Chapter-6 comparison of models</vt:lpstr>
      <vt:lpstr>Conclusion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rishitha chowdary medarametla</dc:creator>
  <cp:lastModifiedBy>Dell</cp:lastModifiedBy>
  <cp:revision>27</cp:revision>
  <dcterms:created xsi:type="dcterms:W3CDTF">2022-07-30T19:28:21Z</dcterms:created>
  <dcterms:modified xsi:type="dcterms:W3CDTF">2022-08-03T21:04:15Z</dcterms:modified>
</cp:coreProperties>
</file>